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u="sng" smtClean="0">
                <a:cs typeface="Times New Roman" pitchFamily="18" charset="0"/>
              </a:rPr>
              <a:t>ТЕМА 1.</a:t>
            </a:r>
            <a:r>
              <a:rPr lang="ru-RU" altLang="ru-RU" smtClean="0">
                <a:cs typeface="Times New Roman" pitchFamily="18" charset="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351338"/>
            <a:ext cx="7829550" cy="1371600"/>
          </a:xfrm>
        </p:spPr>
        <p:txBody>
          <a:bodyPr/>
          <a:lstStyle/>
          <a:p>
            <a:pPr algn="ctr" eaLnBrk="1" hangingPunct="1"/>
            <a:r>
              <a:rPr lang="ru-RU" altLang="ru-RU" smtClean="0">
                <a:solidFill>
                  <a:srgbClr val="92127D"/>
                </a:solidFill>
                <a:cs typeface="Times New Roman" pitchFamily="18" charset="0"/>
              </a:rPr>
              <a:t>СУЩНОСТЬ И ФУНКЦИИ ПЛАНИРОВАНИЯ В УПРАВЛЕНИИ</a:t>
            </a:r>
            <a:r>
              <a:rPr lang="ru-RU" altLang="ru-RU" smtClean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93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295400"/>
          </a:xfrm>
        </p:spPr>
        <p:txBody>
          <a:bodyPr/>
          <a:lstStyle/>
          <a:p>
            <a:pPr algn="ctr" eaLnBrk="1" hangingPunct="1"/>
            <a:r>
              <a:rPr lang="ru-RU" altLang="ru-RU" sz="4000" b="1" smtClean="0">
                <a:cs typeface="Times New Roman" pitchFamily="18" charset="0"/>
              </a:rPr>
              <a:t>1.1. Основные понятия. Предмет, метод и задачи планирования</a:t>
            </a:r>
            <a:r>
              <a:rPr lang="ru-RU" altLang="ru-RU" sz="4000" b="1" smtClean="0"/>
              <a:t>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ru-RU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ru-RU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ru-RU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400" dirty="0" smtClean="0">
                <a:cs typeface="Times New Roman" pitchFamily="18" charset="0"/>
              </a:rPr>
              <a:t>Планирования на предприятии – это взаимосвязанная научная и практическая деятельность людей, предметом изучения которой выступает система свободных рыночных отношений между трудом и капиталом в ходе производства, распределение и потребления материальных и духовных ценностей.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45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6013" y="835025"/>
            <a:ext cx="7559675" cy="28241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ru-RU" kern="0" dirty="0">
                <a:solidFill>
                  <a:srgbClr val="5B5249"/>
                </a:solidFill>
                <a:latin typeface="Times New Roman"/>
              </a:rPr>
              <a:t> </a:t>
            </a:r>
            <a:r>
              <a:rPr kumimoji="0" lang="ru-RU" kern="0" dirty="0">
                <a:solidFill>
                  <a:srgbClr val="5B5249"/>
                </a:solidFill>
                <a:latin typeface="Times New Roman"/>
                <a:cs typeface="Times New Roman" pitchFamily="18" charset="0"/>
              </a:rPr>
              <a:t>План – это документ, отражающий систему взаимосвязанных решений, направленных на достижение желаемого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236189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609725"/>
            <a:ext cx="5815013" cy="31956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  <a:cs typeface="Times New Roman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endParaRPr kumimoji="0" lang="en-US" kern="0" dirty="0">
              <a:solidFill>
                <a:srgbClr val="5B5249"/>
              </a:solidFill>
              <a:latin typeface="Times New Roman"/>
              <a:cs typeface="Times New Roman" pitchFamily="18" charset="0"/>
            </a:endParaRP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kumimoji="0" lang="ru-RU" kern="0" dirty="0">
                <a:solidFill>
                  <a:srgbClr val="5B5249"/>
                </a:solidFill>
                <a:latin typeface="Times New Roman"/>
                <a:cs typeface="Times New Roman" pitchFamily="18" charset="0"/>
              </a:rPr>
              <a:t>План содержит такие этапы как: цели и задачи; пути и средства их реализации; ресурсы необходимые для выполнения поставленных задач; пропорции, т.е. поддержание пропорциональности между отдельными элементами производства; организацию выполнения плана и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124186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11430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>
                <a:cs typeface="Times New Roman" pitchFamily="18" charset="0"/>
              </a:rPr>
              <a:t>1.2. Система планов на предприятии и их взаимосвязь</a:t>
            </a:r>
            <a:r>
              <a:rPr lang="ru-RU" altLang="ru-RU" sz="3200" b="1" smtClean="0"/>
              <a:t>.</a:t>
            </a:r>
            <a:r>
              <a:rPr lang="ru-RU" altLang="ru-RU" sz="400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1295400"/>
            <a:ext cx="9525000" cy="55626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 </a:t>
            </a:r>
            <a:r>
              <a:rPr lang="ru-RU" altLang="ru-RU" sz="2400" smtClean="0">
                <a:cs typeface="Times New Roman" pitchFamily="18" charset="0"/>
              </a:rPr>
              <a:t>В</a:t>
            </a:r>
            <a:r>
              <a:rPr lang="ru-RU" altLang="ru-RU" sz="2400" smtClean="0"/>
              <a:t> </a:t>
            </a:r>
            <a:r>
              <a:rPr lang="ru-RU" altLang="ru-RU" sz="2400" smtClean="0">
                <a:cs typeface="Times New Roman" pitchFamily="18" charset="0"/>
              </a:rPr>
              <a:t>хозяйственной практике отечественных предприятий общепризнанно выделяются две основные системы или вида рыночного планирования: технико-экономическое и оперативно-производственное.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15045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ТЕМА 1. </vt:lpstr>
      <vt:lpstr>1.1. Основные понятия. Предмет, метод и задачи планирования.</vt:lpstr>
      <vt:lpstr>Презентация PowerPoint</vt:lpstr>
      <vt:lpstr>Презентация PowerPoint</vt:lpstr>
      <vt:lpstr>1.2. Система планов на предприятии и их взаимосвязь.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</dc:title>
  <dc:creator>user</dc:creator>
  <cp:lastModifiedBy>user</cp:lastModifiedBy>
  <cp:revision>1</cp:revision>
  <dcterms:created xsi:type="dcterms:W3CDTF">2016-09-21T07:53:15Z</dcterms:created>
  <dcterms:modified xsi:type="dcterms:W3CDTF">2016-09-21T08:09:39Z</dcterms:modified>
</cp:coreProperties>
</file>