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214291"/>
            <a:ext cx="7772400" cy="3500462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ПРЕДМЕТ И ОСНОВЫ МЕТОДОЛОГИИ СОВРЕМЕННОЙ ЭКОНОМИКИ ТРУДА.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482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750727" y="535761"/>
            <a:ext cx="2571768" cy="3357586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Объектом изучения экономики труда 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является труд,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informationworkersworkplace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7292" b="7292"/>
          <a:stretch>
            <a:fillRect/>
          </a:stretch>
        </p:blipFill>
        <p:spPr>
          <a:xfrm>
            <a:off x="357188" y="714374"/>
            <a:ext cx="4786316" cy="3214691"/>
          </a:xfrm>
        </p:spPr>
      </p:pic>
      <p:sp>
        <p:nvSpPr>
          <p:cNvPr id="3" name="Подзаголовок 2"/>
          <p:cNvSpPr>
            <a:spLocks noGrp="1"/>
          </p:cNvSpPr>
          <p:nvPr>
            <p:ph type="body" sz="half" idx="2"/>
          </p:nvPr>
        </p:nvSpPr>
        <p:spPr>
          <a:xfrm>
            <a:off x="428596" y="4286256"/>
            <a:ext cx="8072494" cy="2159299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то есть целесообразная деятельность людей, направленная на создание материальных благ и оказание услуг.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1161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14282" y="1643050"/>
            <a:ext cx="8715404" cy="1470025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Социально-трудовые отношения как предмет экономики труда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428596" y="4143380"/>
            <a:ext cx="8501122" cy="2495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Предметом изучения ЭТ являются не только чисто трудовые экономические, но и социально-экономические отношения возникающие в обществе, регионах, на конкретных предприятиях по поводу использования труда.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56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27263060632569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357166"/>
            <a:ext cx="9144000" cy="6500834"/>
          </a:xfrm>
        </p:spPr>
      </p:pic>
    </p:spTree>
    <p:extLst>
      <p:ext uri="{BB962C8B-B14F-4D97-AF65-F5344CB8AC3E}">
        <p14:creationId xmlns:p14="http://schemas.microsoft.com/office/powerpoint/2010/main" val="29093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8686800" cy="714380"/>
          </a:xfrm>
        </p:spPr>
        <p:txBody>
          <a:bodyPr>
            <a:normAutofit/>
          </a:bodyPr>
          <a:lstStyle/>
          <a:p>
            <a:pPr algn="l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Предмет ЭТ на различных уровнях хозяйствования: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/>
          </a:bodyPr>
          <a:lstStyle/>
          <a:p>
            <a:pPr>
              <a:buClr>
                <a:srgbClr val="002060"/>
              </a:buClr>
              <a:buFont typeface="Wingdings" pitchFamily="2" charset="2"/>
              <a:buChar char="ü"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микроуровне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изучение развития и использования трудового и творческого потенциала работников, повышения эффективности и доходности труда, уровня его оплаты на основе применения рациональных форм организации и стимулирования персонала;</a:t>
            </a:r>
          </a:p>
          <a:p>
            <a:pPr>
              <a:buClr>
                <a:srgbClr val="002060"/>
              </a:buCl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09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8686800" cy="714380"/>
          </a:xfrm>
        </p:spPr>
        <p:txBody>
          <a:bodyPr>
            <a:normAutofit/>
          </a:bodyPr>
          <a:lstStyle/>
          <a:p>
            <a:pPr algn="l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Предмет ЭТ на различных уровнях хозяйствования: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/>
          </a:bodyPr>
          <a:lstStyle/>
          <a:p>
            <a:pPr>
              <a:buClr>
                <a:srgbClr val="002060"/>
              </a:buCl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ü"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мезоуровне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– исследование и решение проблем занятости, рынков труда, социальной защиты работников на территориальном уровне, формирования эффективной системы управления социально-трудовыми отношениями в конкретном регионе;</a:t>
            </a:r>
          </a:p>
          <a:p>
            <a:pPr>
              <a:buClr>
                <a:srgbClr val="002060"/>
              </a:buCl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ü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ü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81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8686800" cy="714380"/>
          </a:xfrm>
        </p:spPr>
        <p:txBody>
          <a:bodyPr>
            <a:normAutofit/>
          </a:bodyPr>
          <a:lstStyle/>
          <a:p>
            <a:pPr algn="l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Предмет ЭТ на различных уровнях хозяйствования: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836712"/>
            <a:ext cx="8964488" cy="4800026"/>
          </a:xfrm>
        </p:spPr>
        <p:txBody>
          <a:bodyPr>
            <a:noAutofit/>
          </a:bodyPr>
          <a:lstStyle/>
          <a:p>
            <a:pPr>
              <a:buClr>
                <a:srgbClr val="002060"/>
              </a:buClr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ü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макроуровне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выработка стратегии развития социально- трудовой сферы, прогнозирование социально-трудовых показателей развития национальной экономики, формирование и развитие эффективного экономико-правового механизма регулирования трудовых отношений в обществе в интересах  повышения эффективности, национальной экономики для целей жизнеобеспечения человека и общества в целом.</a:t>
            </a:r>
          </a:p>
          <a:p>
            <a:pPr>
              <a:buClr>
                <a:srgbClr val="002060"/>
              </a:buClr>
              <a:buFont typeface="Wingdings" pitchFamily="2" charset="2"/>
              <a:buChar char="ü"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ü"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43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Microsoft Office PowerPoint</Application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ПРЕДМЕТ И ОСНОВЫ МЕТОДОЛОГИИ СОВРЕМЕННОЙ ЭКОНОМИКИ ТРУДА. </vt:lpstr>
      <vt:lpstr>Объектом изучения экономики труда   является труд, </vt:lpstr>
      <vt:lpstr>Социально-трудовые отношения как предмет экономики труда </vt:lpstr>
      <vt:lpstr>Презентация PowerPoint</vt:lpstr>
      <vt:lpstr>Предмет ЭТ на различных уровнях хозяйствования:</vt:lpstr>
      <vt:lpstr>Предмет ЭТ на различных уровнях хозяйствования:</vt:lpstr>
      <vt:lpstr>Предмет ЭТ на различных уровнях хозяйствования: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ПРЕДМЕТ И ОСНОВЫ МЕТОДОЛОГИИ СОВРЕМЕННОЙ ЭКОНОМИКИ ТРУДА. </dc:title>
  <dc:creator>user</dc:creator>
  <cp:lastModifiedBy>user</cp:lastModifiedBy>
  <cp:revision>1</cp:revision>
  <dcterms:created xsi:type="dcterms:W3CDTF">2016-09-07T08:40:45Z</dcterms:created>
  <dcterms:modified xsi:type="dcterms:W3CDTF">2016-09-07T08:42:13Z</dcterms:modified>
</cp:coreProperties>
</file>