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9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1CAC3B-D27B-4DF2-9996-41EB094DEFB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B08470-F58A-4921-BC3D-147E2A7ACD99}">
      <dgm:prSet phldrT="[Текст]"/>
      <dgm:spPr/>
      <dgm:t>
        <a:bodyPr/>
        <a:lstStyle/>
        <a:p>
          <a:r>
            <a:rPr lang="ru-RU" dirty="0" err="1" smtClean="0"/>
            <a:t>микроуроень</a:t>
          </a:r>
          <a:endParaRPr lang="ru-RU" dirty="0"/>
        </a:p>
      </dgm:t>
    </dgm:pt>
    <dgm:pt modelId="{17978655-2703-408C-B533-140BDCD08338}" type="parTrans" cxnId="{CCD3925E-2B9C-4325-8D37-53AD5D4A2CBF}">
      <dgm:prSet/>
      <dgm:spPr/>
      <dgm:t>
        <a:bodyPr/>
        <a:lstStyle/>
        <a:p>
          <a:endParaRPr lang="ru-RU"/>
        </a:p>
      </dgm:t>
    </dgm:pt>
    <dgm:pt modelId="{32562CD9-039B-4FB4-BA51-975EECC941E3}" type="sibTrans" cxnId="{CCD3925E-2B9C-4325-8D37-53AD5D4A2CBF}">
      <dgm:prSet/>
      <dgm:spPr/>
      <dgm:t>
        <a:bodyPr/>
        <a:lstStyle/>
        <a:p>
          <a:endParaRPr lang="ru-RU"/>
        </a:p>
      </dgm:t>
    </dgm:pt>
    <dgm:pt modelId="{4C0E3CAA-7831-4A41-AB72-B38928D7105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изучение развития и использования трудового и творческого потенциала работников, повышения эффективности и доходности труда, уровня его оплаты на основе применения рациональных форм организации и стимулирования персонала</a:t>
          </a:r>
          <a:endParaRPr lang="ru-RU" dirty="0"/>
        </a:p>
      </dgm:t>
    </dgm:pt>
    <dgm:pt modelId="{2F233CBB-D14D-4F33-9932-6F4A010E0A1F}" type="parTrans" cxnId="{3484B2D1-6631-40B8-A7BC-913B6C728254}">
      <dgm:prSet/>
      <dgm:spPr/>
      <dgm:t>
        <a:bodyPr/>
        <a:lstStyle/>
        <a:p>
          <a:endParaRPr lang="ru-RU"/>
        </a:p>
      </dgm:t>
    </dgm:pt>
    <dgm:pt modelId="{72129271-EE66-4BBC-81C8-35E7CD863F9F}" type="sibTrans" cxnId="{3484B2D1-6631-40B8-A7BC-913B6C728254}">
      <dgm:prSet/>
      <dgm:spPr/>
      <dgm:t>
        <a:bodyPr/>
        <a:lstStyle/>
        <a:p>
          <a:endParaRPr lang="ru-RU"/>
        </a:p>
      </dgm:t>
    </dgm:pt>
    <dgm:pt modelId="{04DBF75F-896B-4B47-8251-416BC47068C3}">
      <dgm:prSet phldrT="[Текст]"/>
      <dgm:spPr/>
      <dgm:t>
        <a:bodyPr/>
        <a:lstStyle/>
        <a:p>
          <a:r>
            <a:rPr lang="ru-RU" dirty="0" err="1" smtClean="0"/>
            <a:t>мезоуровень</a:t>
          </a:r>
          <a:endParaRPr lang="ru-RU" dirty="0"/>
        </a:p>
      </dgm:t>
    </dgm:pt>
    <dgm:pt modelId="{28B1E01D-B77A-48AC-A478-E40A27F53FAA}" type="parTrans" cxnId="{A6D5991C-04E3-4FB5-AFBB-EEB9D9DACBE4}">
      <dgm:prSet/>
      <dgm:spPr/>
      <dgm:t>
        <a:bodyPr/>
        <a:lstStyle/>
        <a:p>
          <a:endParaRPr lang="ru-RU"/>
        </a:p>
      </dgm:t>
    </dgm:pt>
    <dgm:pt modelId="{2DFB989F-77B6-4853-A0D4-D0E7EF3774A4}" type="sibTrans" cxnId="{A6D5991C-04E3-4FB5-AFBB-EEB9D9DACBE4}">
      <dgm:prSet/>
      <dgm:spPr/>
      <dgm:t>
        <a:bodyPr/>
        <a:lstStyle/>
        <a:p>
          <a:endParaRPr lang="ru-RU"/>
        </a:p>
      </dgm:t>
    </dgm:pt>
    <dgm:pt modelId="{C8BC05D6-1DAC-412F-A9F8-7521DD055D5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исследование и решение проблем занятости, рынков труда, социальной защиты работников на территориальном уровне, формирования эффективной системы управления социально-трудовыми отношениями в конкретном регионе</a:t>
          </a:r>
          <a:endParaRPr lang="ru-RU" dirty="0"/>
        </a:p>
      </dgm:t>
    </dgm:pt>
    <dgm:pt modelId="{59143F93-ADC0-44F1-A69A-2015FACDD403}" type="parTrans" cxnId="{A0858A64-A7A2-4E1E-B175-C33E933EB248}">
      <dgm:prSet/>
      <dgm:spPr/>
      <dgm:t>
        <a:bodyPr/>
        <a:lstStyle/>
        <a:p>
          <a:endParaRPr lang="ru-RU"/>
        </a:p>
      </dgm:t>
    </dgm:pt>
    <dgm:pt modelId="{4E981DD8-6AAB-4630-88A9-1E2F4513702C}" type="sibTrans" cxnId="{A0858A64-A7A2-4E1E-B175-C33E933EB248}">
      <dgm:prSet/>
      <dgm:spPr/>
      <dgm:t>
        <a:bodyPr/>
        <a:lstStyle/>
        <a:p>
          <a:endParaRPr lang="ru-RU"/>
        </a:p>
      </dgm:t>
    </dgm:pt>
    <dgm:pt modelId="{5CCDAADD-8A22-41D2-88EB-CBD7CB7DD174}">
      <dgm:prSet phldrT="[Текст]"/>
      <dgm:spPr/>
      <dgm:t>
        <a:bodyPr/>
        <a:lstStyle/>
        <a:p>
          <a:r>
            <a:rPr lang="ru-RU" dirty="0" err="1" smtClean="0"/>
            <a:t>макроуровень</a:t>
          </a:r>
          <a:endParaRPr lang="ru-RU" dirty="0"/>
        </a:p>
      </dgm:t>
    </dgm:pt>
    <dgm:pt modelId="{9E44C322-AAE7-4517-AFF1-AF188250DF18}" type="parTrans" cxnId="{3194DA0E-3FD0-4783-9DDC-AEB5337C57C9}">
      <dgm:prSet/>
      <dgm:spPr/>
      <dgm:t>
        <a:bodyPr/>
        <a:lstStyle/>
        <a:p>
          <a:endParaRPr lang="ru-RU"/>
        </a:p>
      </dgm:t>
    </dgm:pt>
    <dgm:pt modelId="{691E1FF0-CB5A-429D-9878-C8565ACDF18D}" type="sibTrans" cxnId="{3194DA0E-3FD0-4783-9DDC-AEB5337C57C9}">
      <dgm:prSet/>
      <dgm:spPr/>
      <dgm:t>
        <a:bodyPr/>
        <a:lstStyle/>
        <a:p>
          <a:endParaRPr lang="ru-RU"/>
        </a:p>
      </dgm:t>
    </dgm:pt>
    <dgm:pt modelId="{02F47B9E-7C25-472E-BA1B-0F759EBC174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выработка стратегии развития социально- трудовой сферы, прогнозирование социально-трудовых показателей развития национальной экономики, формирование и развитие эффективного экономико-правового механизма регулирования трудовых отношений в обществе в интересах  повышения эффективности, национальной экономики для целей жизнеобеспечения человека и общества в целом</a:t>
          </a:r>
          <a:endParaRPr lang="ru-RU" dirty="0"/>
        </a:p>
      </dgm:t>
    </dgm:pt>
    <dgm:pt modelId="{49FCF6C4-A611-4BDE-910F-A79FDA828EFF}" type="parTrans" cxnId="{687D141D-6F3F-48A0-A288-8AF0A6D775B7}">
      <dgm:prSet/>
      <dgm:spPr/>
      <dgm:t>
        <a:bodyPr/>
        <a:lstStyle/>
        <a:p>
          <a:endParaRPr lang="ru-RU"/>
        </a:p>
      </dgm:t>
    </dgm:pt>
    <dgm:pt modelId="{13CE7D53-6C3A-4D7B-9267-977A4F78002C}" type="sibTrans" cxnId="{687D141D-6F3F-48A0-A288-8AF0A6D775B7}">
      <dgm:prSet/>
      <dgm:spPr/>
      <dgm:t>
        <a:bodyPr/>
        <a:lstStyle/>
        <a:p>
          <a:endParaRPr lang="ru-RU"/>
        </a:p>
      </dgm:t>
    </dgm:pt>
    <dgm:pt modelId="{255620AF-E56F-4C7F-A7A1-24C669795BDD}" type="pres">
      <dgm:prSet presAssocID="{B91CAC3B-D27B-4DF2-9996-41EB094DEFB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81CB57-643C-4305-AECD-BF5E9342B91A}" type="pres">
      <dgm:prSet presAssocID="{BEB08470-F58A-4921-BC3D-147E2A7ACD99}" presName="composite" presStyleCnt="0"/>
      <dgm:spPr/>
    </dgm:pt>
    <dgm:pt modelId="{DFB0F343-FEFB-4528-9A95-CBB5A5DF5D9D}" type="pres">
      <dgm:prSet presAssocID="{BEB08470-F58A-4921-BC3D-147E2A7ACD9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C19F2-CC1D-4ABD-B58B-B1C9E24B20C7}" type="pres">
      <dgm:prSet presAssocID="{BEB08470-F58A-4921-BC3D-147E2A7ACD9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6875F-0D01-47F0-9B85-83A2B207D669}" type="pres">
      <dgm:prSet presAssocID="{32562CD9-039B-4FB4-BA51-975EECC941E3}" presName="sp" presStyleCnt="0"/>
      <dgm:spPr/>
    </dgm:pt>
    <dgm:pt modelId="{25B75BF8-596C-4DAE-BBA7-191AD1F9694A}" type="pres">
      <dgm:prSet presAssocID="{04DBF75F-896B-4B47-8251-416BC47068C3}" presName="composite" presStyleCnt="0"/>
      <dgm:spPr/>
    </dgm:pt>
    <dgm:pt modelId="{916F0AA7-57B0-43AC-85EE-CA2EDF94D0E2}" type="pres">
      <dgm:prSet presAssocID="{04DBF75F-896B-4B47-8251-416BC47068C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F0E672-0773-478B-867A-F35CD00D1478}" type="pres">
      <dgm:prSet presAssocID="{04DBF75F-896B-4B47-8251-416BC47068C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749A9-C687-42C7-9CFD-78BD927F5DD0}" type="pres">
      <dgm:prSet presAssocID="{2DFB989F-77B6-4853-A0D4-D0E7EF3774A4}" presName="sp" presStyleCnt="0"/>
      <dgm:spPr/>
    </dgm:pt>
    <dgm:pt modelId="{0254A992-0983-49F6-A38A-F50C6A13FD9B}" type="pres">
      <dgm:prSet presAssocID="{5CCDAADD-8A22-41D2-88EB-CBD7CB7DD174}" presName="composite" presStyleCnt="0"/>
      <dgm:spPr/>
    </dgm:pt>
    <dgm:pt modelId="{97B35462-3189-46F9-B9D5-5525B09CEE3C}" type="pres">
      <dgm:prSet presAssocID="{5CCDAADD-8A22-41D2-88EB-CBD7CB7DD1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0C8EE-3A64-4155-985C-ACC7404AE042}" type="pres">
      <dgm:prSet presAssocID="{5CCDAADD-8A22-41D2-88EB-CBD7CB7DD1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7D141D-6F3F-48A0-A288-8AF0A6D775B7}" srcId="{5CCDAADD-8A22-41D2-88EB-CBD7CB7DD174}" destId="{02F47B9E-7C25-472E-BA1B-0F759EBC1749}" srcOrd="0" destOrd="0" parTransId="{49FCF6C4-A611-4BDE-910F-A79FDA828EFF}" sibTransId="{13CE7D53-6C3A-4D7B-9267-977A4F78002C}"/>
    <dgm:cxn modelId="{CCD3925E-2B9C-4325-8D37-53AD5D4A2CBF}" srcId="{B91CAC3B-D27B-4DF2-9996-41EB094DEFB1}" destId="{BEB08470-F58A-4921-BC3D-147E2A7ACD99}" srcOrd="0" destOrd="0" parTransId="{17978655-2703-408C-B533-140BDCD08338}" sibTransId="{32562CD9-039B-4FB4-BA51-975EECC941E3}"/>
    <dgm:cxn modelId="{2C3FEC68-9C5D-48A2-AA16-0BC0C5692A08}" type="presOf" srcId="{02F47B9E-7C25-472E-BA1B-0F759EBC1749}" destId="{CC20C8EE-3A64-4155-985C-ACC7404AE042}" srcOrd="0" destOrd="0" presId="urn:microsoft.com/office/officeart/2005/8/layout/chevron2"/>
    <dgm:cxn modelId="{B9A121B0-A96F-4C07-8EE7-AFC026A58F31}" type="presOf" srcId="{B91CAC3B-D27B-4DF2-9996-41EB094DEFB1}" destId="{255620AF-E56F-4C7F-A7A1-24C669795BDD}" srcOrd="0" destOrd="0" presId="urn:microsoft.com/office/officeart/2005/8/layout/chevron2"/>
    <dgm:cxn modelId="{3484B2D1-6631-40B8-A7BC-913B6C728254}" srcId="{BEB08470-F58A-4921-BC3D-147E2A7ACD99}" destId="{4C0E3CAA-7831-4A41-AB72-B38928D71053}" srcOrd="0" destOrd="0" parTransId="{2F233CBB-D14D-4F33-9932-6F4A010E0A1F}" sibTransId="{72129271-EE66-4BBC-81C8-35E7CD863F9F}"/>
    <dgm:cxn modelId="{AEC2E96B-03B3-4FAA-B242-818708C04566}" type="presOf" srcId="{5CCDAADD-8A22-41D2-88EB-CBD7CB7DD174}" destId="{97B35462-3189-46F9-B9D5-5525B09CEE3C}" srcOrd="0" destOrd="0" presId="urn:microsoft.com/office/officeart/2005/8/layout/chevron2"/>
    <dgm:cxn modelId="{A4682629-C4DC-4084-88E5-E83B28F41468}" type="presOf" srcId="{04DBF75F-896B-4B47-8251-416BC47068C3}" destId="{916F0AA7-57B0-43AC-85EE-CA2EDF94D0E2}" srcOrd="0" destOrd="0" presId="urn:microsoft.com/office/officeart/2005/8/layout/chevron2"/>
    <dgm:cxn modelId="{275D0791-EC4F-4742-8537-A30F80109E1A}" type="presOf" srcId="{4C0E3CAA-7831-4A41-AB72-B38928D71053}" destId="{7BEC19F2-CC1D-4ABD-B58B-B1C9E24B20C7}" srcOrd="0" destOrd="0" presId="urn:microsoft.com/office/officeart/2005/8/layout/chevron2"/>
    <dgm:cxn modelId="{A6D5991C-04E3-4FB5-AFBB-EEB9D9DACBE4}" srcId="{B91CAC3B-D27B-4DF2-9996-41EB094DEFB1}" destId="{04DBF75F-896B-4B47-8251-416BC47068C3}" srcOrd="1" destOrd="0" parTransId="{28B1E01D-B77A-48AC-A478-E40A27F53FAA}" sibTransId="{2DFB989F-77B6-4853-A0D4-D0E7EF3774A4}"/>
    <dgm:cxn modelId="{A0858A64-A7A2-4E1E-B175-C33E933EB248}" srcId="{04DBF75F-896B-4B47-8251-416BC47068C3}" destId="{C8BC05D6-1DAC-412F-A9F8-7521DD055D57}" srcOrd="0" destOrd="0" parTransId="{59143F93-ADC0-44F1-A69A-2015FACDD403}" sibTransId="{4E981DD8-6AAB-4630-88A9-1E2F4513702C}"/>
    <dgm:cxn modelId="{EB373066-9E9B-4D67-977C-0AEDC7C4471E}" type="presOf" srcId="{C8BC05D6-1DAC-412F-A9F8-7521DD055D57}" destId="{05F0E672-0773-478B-867A-F35CD00D1478}" srcOrd="0" destOrd="0" presId="urn:microsoft.com/office/officeart/2005/8/layout/chevron2"/>
    <dgm:cxn modelId="{3194DA0E-3FD0-4783-9DDC-AEB5337C57C9}" srcId="{B91CAC3B-D27B-4DF2-9996-41EB094DEFB1}" destId="{5CCDAADD-8A22-41D2-88EB-CBD7CB7DD174}" srcOrd="2" destOrd="0" parTransId="{9E44C322-AAE7-4517-AFF1-AF188250DF18}" sibTransId="{691E1FF0-CB5A-429D-9878-C8565ACDF18D}"/>
    <dgm:cxn modelId="{C507BC71-B938-4776-9245-69AE229472F5}" type="presOf" srcId="{BEB08470-F58A-4921-BC3D-147E2A7ACD99}" destId="{DFB0F343-FEFB-4528-9A95-CBB5A5DF5D9D}" srcOrd="0" destOrd="0" presId="urn:microsoft.com/office/officeart/2005/8/layout/chevron2"/>
    <dgm:cxn modelId="{817E6C15-E4AD-47AC-9830-690DBBC8E868}" type="presParOf" srcId="{255620AF-E56F-4C7F-A7A1-24C669795BDD}" destId="{3181CB57-643C-4305-AECD-BF5E9342B91A}" srcOrd="0" destOrd="0" presId="urn:microsoft.com/office/officeart/2005/8/layout/chevron2"/>
    <dgm:cxn modelId="{550002AE-3EF1-43B0-83F6-E5DDACDBB76C}" type="presParOf" srcId="{3181CB57-643C-4305-AECD-BF5E9342B91A}" destId="{DFB0F343-FEFB-4528-9A95-CBB5A5DF5D9D}" srcOrd="0" destOrd="0" presId="urn:microsoft.com/office/officeart/2005/8/layout/chevron2"/>
    <dgm:cxn modelId="{89E791EA-DAE1-4A55-BCEF-2414B88F77BB}" type="presParOf" srcId="{3181CB57-643C-4305-AECD-BF5E9342B91A}" destId="{7BEC19F2-CC1D-4ABD-B58B-B1C9E24B20C7}" srcOrd="1" destOrd="0" presId="urn:microsoft.com/office/officeart/2005/8/layout/chevron2"/>
    <dgm:cxn modelId="{13F647F4-0040-4CFA-A380-E29EB77BCC7E}" type="presParOf" srcId="{255620AF-E56F-4C7F-A7A1-24C669795BDD}" destId="{78D6875F-0D01-47F0-9B85-83A2B207D669}" srcOrd="1" destOrd="0" presId="urn:microsoft.com/office/officeart/2005/8/layout/chevron2"/>
    <dgm:cxn modelId="{1A498AC3-C318-4EC4-9FF3-295C387D5A60}" type="presParOf" srcId="{255620AF-E56F-4C7F-A7A1-24C669795BDD}" destId="{25B75BF8-596C-4DAE-BBA7-191AD1F9694A}" srcOrd="2" destOrd="0" presId="urn:microsoft.com/office/officeart/2005/8/layout/chevron2"/>
    <dgm:cxn modelId="{7D4B269B-8046-4DE3-8251-5FF28FCF26AA}" type="presParOf" srcId="{25B75BF8-596C-4DAE-BBA7-191AD1F9694A}" destId="{916F0AA7-57B0-43AC-85EE-CA2EDF94D0E2}" srcOrd="0" destOrd="0" presId="urn:microsoft.com/office/officeart/2005/8/layout/chevron2"/>
    <dgm:cxn modelId="{7F6FE3D7-012E-4943-876F-23719342927A}" type="presParOf" srcId="{25B75BF8-596C-4DAE-BBA7-191AD1F9694A}" destId="{05F0E672-0773-478B-867A-F35CD00D1478}" srcOrd="1" destOrd="0" presId="urn:microsoft.com/office/officeart/2005/8/layout/chevron2"/>
    <dgm:cxn modelId="{DB251711-0555-4676-9BED-D1BE92CC7619}" type="presParOf" srcId="{255620AF-E56F-4C7F-A7A1-24C669795BDD}" destId="{065749A9-C687-42C7-9CFD-78BD927F5DD0}" srcOrd="3" destOrd="0" presId="urn:microsoft.com/office/officeart/2005/8/layout/chevron2"/>
    <dgm:cxn modelId="{90B995FA-E7A6-4472-831E-7ADDDF846B29}" type="presParOf" srcId="{255620AF-E56F-4C7F-A7A1-24C669795BDD}" destId="{0254A992-0983-49F6-A38A-F50C6A13FD9B}" srcOrd="4" destOrd="0" presId="urn:microsoft.com/office/officeart/2005/8/layout/chevron2"/>
    <dgm:cxn modelId="{7B932CF2-7311-47B5-B81D-D327D980D1E7}" type="presParOf" srcId="{0254A992-0983-49F6-A38A-F50C6A13FD9B}" destId="{97B35462-3189-46F9-B9D5-5525B09CEE3C}" srcOrd="0" destOrd="0" presId="urn:microsoft.com/office/officeart/2005/8/layout/chevron2"/>
    <dgm:cxn modelId="{3B15E431-B798-4820-B85D-8C1FD66634DA}" type="presParOf" srcId="{0254A992-0983-49F6-A38A-F50C6A13FD9B}" destId="{CC20C8EE-3A64-4155-985C-ACC7404AE0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600064-616B-4A28-BA24-24D5345ADBC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F5FB4D8-B84D-48E0-A762-2700DF4AAC4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Изучение сущности и механизмов экономических процессов в сфере труда в контексте жизнедеятельности человека и общества</a:t>
          </a:r>
          <a:endParaRPr lang="ru-RU" sz="1400" dirty="0"/>
        </a:p>
      </dgm:t>
    </dgm:pt>
    <dgm:pt modelId="{72A96077-EAA9-4B76-A633-97CB83432B22}" type="parTrans" cxnId="{A369A5A8-7FE0-455D-B788-7F6CB9C34F72}">
      <dgm:prSet/>
      <dgm:spPr/>
      <dgm:t>
        <a:bodyPr/>
        <a:lstStyle/>
        <a:p>
          <a:endParaRPr lang="ru-RU"/>
        </a:p>
      </dgm:t>
    </dgm:pt>
    <dgm:pt modelId="{E1E3E9CB-D3CC-49B4-8041-08FBF6540BCD}" type="sibTrans" cxnId="{A369A5A8-7FE0-455D-B788-7F6CB9C34F72}">
      <dgm:prSet/>
      <dgm:spPr/>
      <dgm:t>
        <a:bodyPr/>
        <a:lstStyle/>
        <a:p>
          <a:endParaRPr lang="ru-RU"/>
        </a:p>
      </dgm:t>
    </dgm:pt>
    <dgm:pt modelId="{AF4B2F8E-8982-41AB-9CFA-AC8C21B8CE53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Изучение факторов и резервов эффективной занятости, формирования и рационального использования трудового потенциала, повышения эффективности и производительности труда</a:t>
          </a:r>
          <a:endParaRPr lang="ru-RU" sz="1400" dirty="0"/>
        </a:p>
      </dgm:t>
    </dgm:pt>
    <dgm:pt modelId="{F1C536BB-5714-41EA-9E50-6F50F2118F21}" type="parTrans" cxnId="{095DE3A1-3567-41A9-829D-5D47CAD1D981}">
      <dgm:prSet/>
      <dgm:spPr/>
      <dgm:t>
        <a:bodyPr/>
        <a:lstStyle/>
        <a:p>
          <a:endParaRPr lang="ru-RU"/>
        </a:p>
      </dgm:t>
    </dgm:pt>
    <dgm:pt modelId="{B3D4265B-1610-47FA-877B-2E6EB2507B57}" type="sibTrans" cxnId="{095DE3A1-3567-41A9-829D-5D47CAD1D981}">
      <dgm:prSet/>
      <dgm:spPr/>
      <dgm:t>
        <a:bodyPr/>
        <a:lstStyle/>
        <a:p>
          <a:endParaRPr lang="ru-RU"/>
        </a:p>
      </dgm:t>
    </dgm:pt>
    <dgm:pt modelId="{52CFB892-8AC9-4514-AB66-E3DA5A64B89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Выявление взаимосвязей социально-трудовых отношений с экономическими отношениями и процессами, наблюдающимися в национальной экономике рыночного типа, ориентированной на социальное развитие</a:t>
          </a:r>
          <a:endParaRPr lang="ru-RU" sz="1400" dirty="0"/>
        </a:p>
      </dgm:t>
    </dgm:pt>
    <dgm:pt modelId="{FBE6F0DC-7915-47A2-97BD-F8C049D60159}" type="parTrans" cxnId="{FE105BBB-279E-4F95-85CA-B4B2B32D9121}">
      <dgm:prSet/>
      <dgm:spPr/>
      <dgm:t>
        <a:bodyPr/>
        <a:lstStyle/>
        <a:p>
          <a:endParaRPr lang="ru-RU"/>
        </a:p>
      </dgm:t>
    </dgm:pt>
    <dgm:pt modelId="{04473493-CC8A-45AA-BCB4-786AECDC307E}" type="sibTrans" cxnId="{FE105BBB-279E-4F95-85CA-B4B2B32D9121}">
      <dgm:prSet/>
      <dgm:spPr/>
      <dgm:t>
        <a:bodyPr/>
        <a:lstStyle/>
        <a:p>
          <a:endParaRPr lang="ru-RU"/>
        </a:p>
      </dgm:t>
    </dgm:pt>
    <dgm:pt modelId="{970D56C2-088F-4B59-B1FF-E7D772719FE3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Выявление взаимосвязей рынка труда с рынками сырья, капитала, фондовыми рынками</a:t>
          </a:r>
          <a:endParaRPr lang="ru-RU" sz="1400" dirty="0"/>
        </a:p>
      </dgm:t>
    </dgm:pt>
    <dgm:pt modelId="{9DF2E0C1-0473-4454-A5C1-1F9E912BCBEC}" type="parTrans" cxnId="{109FAC8B-0A51-4E93-B1AF-867E5322CEF8}">
      <dgm:prSet/>
      <dgm:spPr/>
      <dgm:t>
        <a:bodyPr/>
        <a:lstStyle/>
        <a:p>
          <a:endParaRPr lang="ru-RU"/>
        </a:p>
      </dgm:t>
    </dgm:pt>
    <dgm:pt modelId="{E980A294-929F-4E1F-8AFD-C029D0A510B7}" type="sibTrans" cxnId="{109FAC8B-0A51-4E93-B1AF-867E5322CEF8}">
      <dgm:prSet/>
      <dgm:spPr/>
      <dgm:t>
        <a:bodyPr/>
        <a:lstStyle/>
        <a:p>
          <a:endParaRPr lang="ru-RU"/>
        </a:p>
      </dgm:t>
    </dgm:pt>
    <dgm:pt modelId="{3EADD946-BC0E-4206-9A23-5AE1DD09739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Исследование изменения стоимости рабочей силы, формирования  трудовых затрат на всех стадиях воспроизводственного цикла</a:t>
          </a:r>
          <a:endParaRPr lang="ru-RU" sz="1400" dirty="0"/>
        </a:p>
      </dgm:t>
    </dgm:pt>
    <dgm:pt modelId="{77D6E82F-2A07-4F71-B0C8-06DB91F44677}" type="parTrans" cxnId="{23958605-DDE9-4DD4-BDB8-481846530F70}">
      <dgm:prSet/>
      <dgm:spPr/>
      <dgm:t>
        <a:bodyPr/>
        <a:lstStyle/>
        <a:p>
          <a:endParaRPr lang="ru-RU"/>
        </a:p>
      </dgm:t>
    </dgm:pt>
    <dgm:pt modelId="{2C91BC52-F200-4582-BA38-5AC8D292BB6C}" type="sibTrans" cxnId="{23958605-DDE9-4DD4-BDB8-481846530F70}">
      <dgm:prSet/>
      <dgm:spPr/>
      <dgm:t>
        <a:bodyPr/>
        <a:lstStyle/>
        <a:p>
          <a:endParaRPr lang="ru-RU"/>
        </a:p>
      </dgm:t>
    </dgm:pt>
    <dgm:pt modelId="{CD19E795-8730-499A-869B-B60FFB465852}" type="pres">
      <dgm:prSet presAssocID="{50600064-616B-4A28-BA24-24D5345ADBC6}" presName="compositeShape" presStyleCnt="0">
        <dgm:presLayoutVars>
          <dgm:dir/>
          <dgm:resizeHandles/>
        </dgm:presLayoutVars>
      </dgm:prSet>
      <dgm:spPr/>
    </dgm:pt>
    <dgm:pt modelId="{8DCB919A-2A0E-4423-BC19-2BBA2E3495E0}" type="pres">
      <dgm:prSet presAssocID="{50600064-616B-4A28-BA24-24D5345ADBC6}" presName="pyramid" presStyleLbl="node1" presStyleIdx="0" presStyleCnt="1" custLinFactNeighborX="154" custLinFactNeighborY="3402"/>
      <dgm:spPr/>
    </dgm:pt>
    <dgm:pt modelId="{AA4B9C00-6999-4426-AAD5-09F744E28461}" type="pres">
      <dgm:prSet presAssocID="{50600064-616B-4A28-BA24-24D5345ADBC6}" presName="theList" presStyleCnt="0"/>
      <dgm:spPr/>
    </dgm:pt>
    <dgm:pt modelId="{00A8CDB9-B0AC-43BE-B8EB-F301DD50CDD9}" type="pres">
      <dgm:prSet presAssocID="{DF5FB4D8-B84D-48E0-A762-2700DF4AAC4E}" presName="aNode" presStyleLbl="fgAcc1" presStyleIdx="0" presStyleCnt="5" custScaleX="122728" custScaleY="514538" custLinFactY="-19378" custLinFactNeighborX="518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0ED60-62F1-4C0D-97C5-4CE6B97070FB}" type="pres">
      <dgm:prSet presAssocID="{DF5FB4D8-B84D-48E0-A762-2700DF4AAC4E}" presName="aSpace" presStyleCnt="0"/>
      <dgm:spPr/>
    </dgm:pt>
    <dgm:pt modelId="{14AE50A0-7C24-48A0-B1F9-5C5020323C18}" type="pres">
      <dgm:prSet presAssocID="{AF4B2F8E-8982-41AB-9CFA-AC8C21B8CE53}" presName="aNode" presStyleLbl="fgAcc1" presStyleIdx="1" presStyleCnt="5" custScaleX="122728" custScaleY="514538" custLinFactY="47128" custLinFactNeighborX="518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78FC3-D321-4A69-A25F-784BD7170A68}" type="pres">
      <dgm:prSet presAssocID="{AF4B2F8E-8982-41AB-9CFA-AC8C21B8CE53}" presName="aSpace" presStyleCnt="0"/>
      <dgm:spPr/>
    </dgm:pt>
    <dgm:pt modelId="{4263AFC1-2474-4BEB-8AEB-1C585C4D069A}" type="pres">
      <dgm:prSet presAssocID="{52CFB892-8AC9-4514-AB66-E3DA5A64B890}" presName="aNode" presStyleLbl="fgAcc1" presStyleIdx="2" presStyleCnt="5" custScaleX="121579" custScaleY="599040" custLinFactY="94452" custLinFactNeighborX="603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F7A2D-4AB7-4DBD-A3A9-9FBA81EAC93F}" type="pres">
      <dgm:prSet presAssocID="{52CFB892-8AC9-4514-AB66-E3DA5A64B890}" presName="aSpace" presStyleCnt="0"/>
      <dgm:spPr/>
    </dgm:pt>
    <dgm:pt modelId="{F2B11F21-E46C-4B29-9D8E-7EB653054229}" type="pres">
      <dgm:prSet presAssocID="{970D56C2-088F-4B59-B1FF-E7D772719FE3}" presName="aNode" presStyleLbl="fgAcc1" presStyleIdx="3" presStyleCnt="5" custScaleX="122728" custScaleY="514538" custLinFactY="133138" custLinFactNeighborX="518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0D031-5176-4699-8756-F43F0B401859}" type="pres">
      <dgm:prSet presAssocID="{970D56C2-088F-4B59-B1FF-E7D772719FE3}" presName="aSpace" presStyleCnt="0"/>
      <dgm:spPr/>
    </dgm:pt>
    <dgm:pt modelId="{7A96AF45-C3C5-42C8-A00F-AF4DFF8DAF97}" type="pres">
      <dgm:prSet presAssocID="{3EADD946-BC0E-4206-9A23-5AE1DD09739E}" presName="aNode" presStyleLbl="fgAcc1" presStyleIdx="4" presStyleCnt="5" custScaleX="122728" custScaleY="514538" custLinFactY="212145" custLinFactNeighborX="5183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8246B-F94F-48BD-BC37-34E7F49033B8}" type="pres">
      <dgm:prSet presAssocID="{3EADD946-BC0E-4206-9A23-5AE1DD09739E}" presName="aSpace" presStyleCnt="0"/>
      <dgm:spPr/>
    </dgm:pt>
  </dgm:ptLst>
  <dgm:cxnLst>
    <dgm:cxn modelId="{109FAC8B-0A51-4E93-B1AF-867E5322CEF8}" srcId="{50600064-616B-4A28-BA24-24D5345ADBC6}" destId="{970D56C2-088F-4B59-B1FF-E7D772719FE3}" srcOrd="3" destOrd="0" parTransId="{9DF2E0C1-0473-4454-A5C1-1F9E912BCBEC}" sibTransId="{E980A294-929F-4E1F-8AFD-C029D0A510B7}"/>
    <dgm:cxn modelId="{1A670645-BC0A-424E-B7A1-0C108FA0DA0E}" type="presOf" srcId="{AF4B2F8E-8982-41AB-9CFA-AC8C21B8CE53}" destId="{14AE50A0-7C24-48A0-B1F9-5C5020323C18}" srcOrd="0" destOrd="0" presId="urn:microsoft.com/office/officeart/2005/8/layout/pyramid2"/>
    <dgm:cxn modelId="{095DE3A1-3567-41A9-829D-5D47CAD1D981}" srcId="{50600064-616B-4A28-BA24-24D5345ADBC6}" destId="{AF4B2F8E-8982-41AB-9CFA-AC8C21B8CE53}" srcOrd="1" destOrd="0" parTransId="{F1C536BB-5714-41EA-9E50-6F50F2118F21}" sibTransId="{B3D4265B-1610-47FA-877B-2E6EB2507B57}"/>
    <dgm:cxn modelId="{23958605-DDE9-4DD4-BDB8-481846530F70}" srcId="{50600064-616B-4A28-BA24-24D5345ADBC6}" destId="{3EADD946-BC0E-4206-9A23-5AE1DD09739E}" srcOrd="4" destOrd="0" parTransId="{77D6E82F-2A07-4F71-B0C8-06DB91F44677}" sibTransId="{2C91BC52-F200-4582-BA38-5AC8D292BB6C}"/>
    <dgm:cxn modelId="{235CD258-8E19-4A45-A748-BAC1542C4BDF}" type="presOf" srcId="{52CFB892-8AC9-4514-AB66-E3DA5A64B890}" destId="{4263AFC1-2474-4BEB-8AEB-1C585C4D069A}" srcOrd="0" destOrd="0" presId="urn:microsoft.com/office/officeart/2005/8/layout/pyramid2"/>
    <dgm:cxn modelId="{FE105BBB-279E-4F95-85CA-B4B2B32D9121}" srcId="{50600064-616B-4A28-BA24-24D5345ADBC6}" destId="{52CFB892-8AC9-4514-AB66-E3DA5A64B890}" srcOrd="2" destOrd="0" parTransId="{FBE6F0DC-7915-47A2-97BD-F8C049D60159}" sibTransId="{04473493-CC8A-45AA-BCB4-786AECDC307E}"/>
    <dgm:cxn modelId="{258515D5-AA18-4691-84B6-0950D4E3A3F8}" type="presOf" srcId="{3EADD946-BC0E-4206-9A23-5AE1DD09739E}" destId="{7A96AF45-C3C5-42C8-A00F-AF4DFF8DAF97}" srcOrd="0" destOrd="0" presId="urn:microsoft.com/office/officeart/2005/8/layout/pyramid2"/>
    <dgm:cxn modelId="{01CBC90C-2469-407B-A2A4-F495192DBE84}" type="presOf" srcId="{DF5FB4D8-B84D-48E0-A762-2700DF4AAC4E}" destId="{00A8CDB9-B0AC-43BE-B8EB-F301DD50CDD9}" srcOrd="0" destOrd="0" presId="urn:microsoft.com/office/officeart/2005/8/layout/pyramid2"/>
    <dgm:cxn modelId="{99EDAC59-D453-40A8-B5F7-F64441308B85}" type="presOf" srcId="{50600064-616B-4A28-BA24-24D5345ADBC6}" destId="{CD19E795-8730-499A-869B-B60FFB465852}" srcOrd="0" destOrd="0" presId="urn:microsoft.com/office/officeart/2005/8/layout/pyramid2"/>
    <dgm:cxn modelId="{A369A5A8-7FE0-455D-B788-7F6CB9C34F72}" srcId="{50600064-616B-4A28-BA24-24D5345ADBC6}" destId="{DF5FB4D8-B84D-48E0-A762-2700DF4AAC4E}" srcOrd="0" destOrd="0" parTransId="{72A96077-EAA9-4B76-A633-97CB83432B22}" sibTransId="{E1E3E9CB-D3CC-49B4-8041-08FBF6540BCD}"/>
    <dgm:cxn modelId="{799C46DC-BE5D-48FE-BAC1-426831CF125D}" type="presOf" srcId="{970D56C2-088F-4B59-B1FF-E7D772719FE3}" destId="{F2B11F21-E46C-4B29-9D8E-7EB653054229}" srcOrd="0" destOrd="0" presId="urn:microsoft.com/office/officeart/2005/8/layout/pyramid2"/>
    <dgm:cxn modelId="{29B729CF-4E54-4B81-A80B-D811FFC2F211}" type="presParOf" srcId="{CD19E795-8730-499A-869B-B60FFB465852}" destId="{8DCB919A-2A0E-4423-BC19-2BBA2E3495E0}" srcOrd="0" destOrd="0" presId="urn:microsoft.com/office/officeart/2005/8/layout/pyramid2"/>
    <dgm:cxn modelId="{8E3005A9-4752-4287-9C0D-9E245E148B5C}" type="presParOf" srcId="{CD19E795-8730-499A-869B-B60FFB465852}" destId="{AA4B9C00-6999-4426-AAD5-09F744E28461}" srcOrd="1" destOrd="0" presId="urn:microsoft.com/office/officeart/2005/8/layout/pyramid2"/>
    <dgm:cxn modelId="{7660BE27-0454-4674-B214-B90EE3F89DC8}" type="presParOf" srcId="{AA4B9C00-6999-4426-AAD5-09F744E28461}" destId="{00A8CDB9-B0AC-43BE-B8EB-F301DD50CDD9}" srcOrd="0" destOrd="0" presId="urn:microsoft.com/office/officeart/2005/8/layout/pyramid2"/>
    <dgm:cxn modelId="{8404EAC4-E591-41A3-8B37-136616CF0662}" type="presParOf" srcId="{AA4B9C00-6999-4426-AAD5-09F744E28461}" destId="{DB40ED60-62F1-4C0D-97C5-4CE6B97070FB}" srcOrd="1" destOrd="0" presId="urn:microsoft.com/office/officeart/2005/8/layout/pyramid2"/>
    <dgm:cxn modelId="{AF3EEEFB-4D32-4213-9F86-F7B062883E01}" type="presParOf" srcId="{AA4B9C00-6999-4426-AAD5-09F744E28461}" destId="{14AE50A0-7C24-48A0-B1F9-5C5020323C18}" srcOrd="2" destOrd="0" presId="urn:microsoft.com/office/officeart/2005/8/layout/pyramid2"/>
    <dgm:cxn modelId="{7A2AB8F1-1ABD-4187-A472-AA1BB398388C}" type="presParOf" srcId="{AA4B9C00-6999-4426-AAD5-09F744E28461}" destId="{C0178FC3-D321-4A69-A25F-784BD7170A68}" srcOrd="3" destOrd="0" presId="urn:microsoft.com/office/officeart/2005/8/layout/pyramid2"/>
    <dgm:cxn modelId="{2B02AEB3-A857-4B48-9430-9F7691515864}" type="presParOf" srcId="{AA4B9C00-6999-4426-AAD5-09F744E28461}" destId="{4263AFC1-2474-4BEB-8AEB-1C585C4D069A}" srcOrd="4" destOrd="0" presId="urn:microsoft.com/office/officeart/2005/8/layout/pyramid2"/>
    <dgm:cxn modelId="{2D85B085-10A8-437D-B3B2-0B4CC6FEC8C1}" type="presParOf" srcId="{AA4B9C00-6999-4426-AAD5-09F744E28461}" destId="{394F7A2D-4AB7-4DBD-A3A9-9FBA81EAC93F}" srcOrd="5" destOrd="0" presId="urn:microsoft.com/office/officeart/2005/8/layout/pyramid2"/>
    <dgm:cxn modelId="{83A90A0A-0094-4DE7-A3EF-A22C24064B75}" type="presParOf" srcId="{AA4B9C00-6999-4426-AAD5-09F744E28461}" destId="{F2B11F21-E46C-4B29-9D8E-7EB653054229}" srcOrd="6" destOrd="0" presId="urn:microsoft.com/office/officeart/2005/8/layout/pyramid2"/>
    <dgm:cxn modelId="{103C6B99-7A61-47AD-ABC2-13659253D1EE}" type="presParOf" srcId="{AA4B9C00-6999-4426-AAD5-09F744E28461}" destId="{A460D031-5176-4699-8756-F43F0B401859}" srcOrd="7" destOrd="0" presId="urn:microsoft.com/office/officeart/2005/8/layout/pyramid2"/>
    <dgm:cxn modelId="{5A4F656C-8CC6-4FA6-BA28-7B542DCEBA14}" type="presParOf" srcId="{AA4B9C00-6999-4426-AAD5-09F744E28461}" destId="{7A96AF45-C3C5-42C8-A00F-AF4DFF8DAF97}" srcOrd="8" destOrd="0" presId="urn:microsoft.com/office/officeart/2005/8/layout/pyramid2"/>
    <dgm:cxn modelId="{CAFD0FB0-C9E1-4454-A54B-5935078F869C}" type="presParOf" srcId="{AA4B9C00-6999-4426-AAD5-09F744E28461}" destId="{1BA8246B-F94F-48BD-BC37-34E7F49033B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21860B-7BA0-462B-A49F-4BB4F935F9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960E5E-CB45-493B-B85E-7E141F61356E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Изучение начинается с фундаментальных положений теории о сущности труда и трансформации социально-трудовых отношений в России</a:t>
          </a:r>
          <a:endParaRPr lang="ru-RU" sz="1500" dirty="0"/>
        </a:p>
      </dgm:t>
    </dgm:pt>
    <dgm:pt modelId="{FE45D4A8-5AEF-42D1-9177-2F76973FB48E}" type="parTrans" cxnId="{C4C96509-B0D3-446E-9165-0ECB077E84D9}">
      <dgm:prSet/>
      <dgm:spPr/>
      <dgm:t>
        <a:bodyPr/>
        <a:lstStyle/>
        <a:p>
          <a:endParaRPr lang="ru-RU"/>
        </a:p>
      </dgm:t>
    </dgm:pt>
    <dgm:pt modelId="{B4F9A987-4105-4B5A-8496-3A1BFF8E1E20}" type="sibTrans" cxnId="{C4C96509-B0D3-446E-9165-0ECB077E84D9}">
      <dgm:prSet/>
      <dgm:spPr/>
      <dgm:t>
        <a:bodyPr/>
        <a:lstStyle/>
        <a:p>
          <a:endParaRPr lang="ru-RU"/>
        </a:p>
      </dgm:t>
    </dgm:pt>
    <dgm:pt modelId="{7B255918-CF8D-496F-B16A-FFD34A941CCD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Уточняются социально-экономические характеристики и сущность основных понятий</a:t>
          </a:r>
          <a:endParaRPr lang="ru-RU" sz="1500" dirty="0"/>
        </a:p>
      </dgm:t>
    </dgm:pt>
    <dgm:pt modelId="{ED06E5DB-77F0-4D28-9945-BE23DC6FE0FB}" type="parTrans" cxnId="{9F2F03A0-C0F7-4F05-8BBE-51E9DBC7966B}">
      <dgm:prSet/>
      <dgm:spPr/>
      <dgm:t>
        <a:bodyPr/>
        <a:lstStyle/>
        <a:p>
          <a:endParaRPr lang="ru-RU"/>
        </a:p>
      </dgm:t>
    </dgm:pt>
    <dgm:pt modelId="{5141C60A-D7BA-47C9-9EA7-B38589BAFA73}" type="sibTrans" cxnId="{9F2F03A0-C0F7-4F05-8BBE-51E9DBC7966B}">
      <dgm:prSet/>
      <dgm:spPr/>
      <dgm:t>
        <a:bodyPr/>
        <a:lstStyle/>
        <a:p>
          <a:endParaRPr lang="ru-RU"/>
        </a:p>
      </dgm:t>
    </dgm:pt>
    <dgm:pt modelId="{2DE9C4F7-7662-4204-8808-1A8C8B5DBC01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Рассматриваются важнейшие методологические положения в основных областях</a:t>
          </a:r>
          <a:endParaRPr lang="ru-RU" sz="1500" dirty="0"/>
        </a:p>
      </dgm:t>
    </dgm:pt>
    <dgm:pt modelId="{5B7AAC6E-F788-42B7-BF05-AE2D8AB9EDB6}" type="parTrans" cxnId="{DF104D94-47FE-4816-B132-F12D3DC2CB71}">
      <dgm:prSet/>
      <dgm:spPr/>
      <dgm:t>
        <a:bodyPr/>
        <a:lstStyle/>
        <a:p>
          <a:endParaRPr lang="ru-RU"/>
        </a:p>
      </dgm:t>
    </dgm:pt>
    <dgm:pt modelId="{F330E0F1-B7AB-4791-AFAF-61713A826D7E}" type="sibTrans" cxnId="{DF104D94-47FE-4816-B132-F12D3DC2CB71}">
      <dgm:prSet/>
      <dgm:spPr/>
      <dgm:t>
        <a:bodyPr/>
        <a:lstStyle/>
        <a:p>
          <a:endParaRPr lang="ru-RU"/>
        </a:p>
      </dgm:t>
    </dgm:pt>
    <dgm:pt modelId="{9DB8F6FF-D519-4390-BAA1-E50845ED223C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Обращается внимание на необходимый учет закономерностей во взаимосвязях экономических и социальных процессов</a:t>
          </a:r>
          <a:endParaRPr lang="ru-RU" sz="1500" dirty="0"/>
        </a:p>
      </dgm:t>
    </dgm:pt>
    <dgm:pt modelId="{FF552FC4-996F-4B0B-96EE-633123B8FCC0}" type="parTrans" cxnId="{B31AAA89-CA1D-4A45-A190-FEE7A694965F}">
      <dgm:prSet/>
      <dgm:spPr/>
      <dgm:t>
        <a:bodyPr/>
        <a:lstStyle/>
        <a:p>
          <a:endParaRPr lang="ru-RU"/>
        </a:p>
      </dgm:t>
    </dgm:pt>
    <dgm:pt modelId="{BD1098DF-B941-4B4E-B21E-52434B7104DA}" type="sibTrans" cxnId="{B31AAA89-CA1D-4A45-A190-FEE7A694965F}">
      <dgm:prSet/>
      <dgm:spPr/>
      <dgm:t>
        <a:bodyPr/>
        <a:lstStyle/>
        <a:p>
          <a:endParaRPr lang="ru-RU"/>
        </a:p>
      </dgm:t>
    </dgm:pt>
    <dgm:pt modelId="{8D964B51-3EA2-4176-9BC0-97C3B55D23C9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Изучаются проблемы организации, нормирования и условий труда</a:t>
          </a:r>
          <a:endParaRPr lang="ru-RU" sz="1500" dirty="0"/>
        </a:p>
      </dgm:t>
    </dgm:pt>
    <dgm:pt modelId="{B4BC43B6-54A0-4DAE-ABBA-E81A3332EED8}" type="parTrans" cxnId="{403493B8-0633-4DDB-B37C-EB4D221126D4}">
      <dgm:prSet/>
      <dgm:spPr/>
      <dgm:t>
        <a:bodyPr/>
        <a:lstStyle/>
        <a:p>
          <a:endParaRPr lang="ru-RU"/>
        </a:p>
      </dgm:t>
    </dgm:pt>
    <dgm:pt modelId="{25F6F8A0-B6A2-44EF-81BA-F1E99AD23ECC}" type="sibTrans" cxnId="{403493B8-0633-4DDB-B37C-EB4D221126D4}">
      <dgm:prSet/>
      <dgm:spPr/>
      <dgm:t>
        <a:bodyPr/>
        <a:lstStyle/>
        <a:p>
          <a:endParaRPr lang="ru-RU"/>
        </a:p>
      </dgm:t>
    </dgm:pt>
    <dgm:pt modelId="{E7643657-38D0-4B67-B6C3-07A76A07E76C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Последовательно рассматриваются социально-технические аспекты</a:t>
          </a:r>
          <a:endParaRPr lang="ru-RU" sz="1500" dirty="0"/>
        </a:p>
      </dgm:t>
    </dgm:pt>
    <dgm:pt modelId="{6211F330-7231-4072-A412-1B20A883E024}" type="parTrans" cxnId="{96A348B8-DCE5-41A4-B8D2-884DEC179CC3}">
      <dgm:prSet/>
      <dgm:spPr/>
      <dgm:t>
        <a:bodyPr/>
        <a:lstStyle/>
        <a:p>
          <a:endParaRPr lang="ru-RU"/>
        </a:p>
      </dgm:t>
    </dgm:pt>
    <dgm:pt modelId="{FA45665B-C848-4C6D-81F3-18959F60CDEB}" type="sibTrans" cxnId="{96A348B8-DCE5-41A4-B8D2-884DEC179CC3}">
      <dgm:prSet/>
      <dgm:spPr/>
      <dgm:t>
        <a:bodyPr/>
        <a:lstStyle/>
        <a:p>
          <a:endParaRPr lang="ru-RU"/>
        </a:p>
      </dgm:t>
    </dgm:pt>
    <dgm:pt modelId="{BFEEF0CE-F691-4345-AF80-4791A45113AC}">
      <dgm:prSet phldrT="[Текст]" custT="1"/>
      <dgm:spPr/>
      <dgm:t>
        <a:bodyPr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Завершается изложение изучением вопросов, связанных с управлением и регулированием труда в системе рыночных отношений</a:t>
          </a:r>
          <a:endParaRPr lang="ru-RU" sz="1500" dirty="0"/>
        </a:p>
      </dgm:t>
    </dgm:pt>
    <dgm:pt modelId="{6FFF754A-6B6F-4ABE-9EB9-C17E8AE7CC3E}" type="parTrans" cxnId="{FA4AAC3F-BD5B-45FC-B953-1190D266805C}">
      <dgm:prSet/>
      <dgm:spPr/>
      <dgm:t>
        <a:bodyPr/>
        <a:lstStyle/>
        <a:p>
          <a:endParaRPr lang="ru-RU"/>
        </a:p>
      </dgm:t>
    </dgm:pt>
    <dgm:pt modelId="{0FD886BE-21FB-47D2-9C67-8DC1249B6A35}" type="sibTrans" cxnId="{FA4AAC3F-BD5B-45FC-B953-1190D266805C}">
      <dgm:prSet/>
      <dgm:spPr/>
      <dgm:t>
        <a:bodyPr/>
        <a:lstStyle/>
        <a:p>
          <a:endParaRPr lang="ru-RU"/>
        </a:p>
      </dgm:t>
    </dgm:pt>
    <dgm:pt modelId="{C1DDF7A0-D438-4FBC-818D-24C5AE194C6C}" type="pres">
      <dgm:prSet presAssocID="{5321860B-7BA0-462B-A49F-4BB4F935F9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AA8BD3-C633-4444-8A47-CD2AEAB53F72}" type="pres">
      <dgm:prSet presAssocID="{73960E5E-CB45-493B-B85E-7E141F61356E}" presName="parentLin" presStyleCnt="0"/>
      <dgm:spPr/>
    </dgm:pt>
    <dgm:pt modelId="{0F1333C9-3E2A-443D-93D4-7D5F6599857E}" type="pres">
      <dgm:prSet presAssocID="{73960E5E-CB45-493B-B85E-7E141F61356E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723FFC96-1161-43FE-9C1D-06D6F200F174}" type="pres">
      <dgm:prSet presAssocID="{73960E5E-CB45-493B-B85E-7E141F61356E}" presName="parentText" presStyleLbl="node1" presStyleIdx="0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7F76D-5969-454F-AA73-FCF5696BDCC9}" type="pres">
      <dgm:prSet presAssocID="{73960E5E-CB45-493B-B85E-7E141F61356E}" presName="negativeSpace" presStyleCnt="0"/>
      <dgm:spPr/>
    </dgm:pt>
    <dgm:pt modelId="{1DD0876E-833D-4F3B-A357-F5635493BA9F}" type="pres">
      <dgm:prSet presAssocID="{73960E5E-CB45-493B-B85E-7E141F61356E}" presName="childText" presStyleLbl="conFgAcc1" presStyleIdx="0" presStyleCnt="7">
        <dgm:presLayoutVars>
          <dgm:bulletEnabled val="1"/>
        </dgm:presLayoutVars>
      </dgm:prSet>
      <dgm:spPr/>
    </dgm:pt>
    <dgm:pt modelId="{D3D8C356-11E1-493F-B592-1E4CEF7E9E82}" type="pres">
      <dgm:prSet presAssocID="{B4F9A987-4105-4B5A-8496-3A1BFF8E1E20}" presName="spaceBetweenRectangles" presStyleCnt="0"/>
      <dgm:spPr/>
    </dgm:pt>
    <dgm:pt modelId="{EAD16E82-D334-4632-8658-93C26E123C84}" type="pres">
      <dgm:prSet presAssocID="{7B255918-CF8D-496F-B16A-FFD34A941CCD}" presName="parentLin" presStyleCnt="0"/>
      <dgm:spPr/>
    </dgm:pt>
    <dgm:pt modelId="{0F66B346-331E-4A95-BC31-988D0CB0FA21}" type="pres">
      <dgm:prSet presAssocID="{7B255918-CF8D-496F-B16A-FFD34A941CCD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6525E63-443D-44A5-980F-83FA5A9079F1}" type="pres">
      <dgm:prSet presAssocID="{7B255918-CF8D-496F-B16A-FFD34A941CCD}" presName="parentText" presStyleLbl="node1" presStyleIdx="1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F04A4-E8AA-4F02-BC70-CE180D89709A}" type="pres">
      <dgm:prSet presAssocID="{7B255918-CF8D-496F-B16A-FFD34A941CCD}" presName="negativeSpace" presStyleCnt="0"/>
      <dgm:spPr/>
    </dgm:pt>
    <dgm:pt modelId="{0391C502-E0B5-4590-9861-6F2523583EB4}" type="pres">
      <dgm:prSet presAssocID="{7B255918-CF8D-496F-B16A-FFD34A941CCD}" presName="childText" presStyleLbl="conFgAcc1" presStyleIdx="1" presStyleCnt="7">
        <dgm:presLayoutVars>
          <dgm:bulletEnabled val="1"/>
        </dgm:presLayoutVars>
      </dgm:prSet>
      <dgm:spPr/>
    </dgm:pt>
    <dgm:pt modelId="{7E8286F8-9812-4E45-8F92-6FD332FC3EA3}" type="pres">
      <dgm:prSet presAssocID="{5141C60A-D7BA-47C9-9EA7-B38589BAFA73}" presName="spaceBetweenRectangles" presStyleCnt="0"/>
      <dgm:spPr/>
    </dgm:pt>
    <dgm:pt modelId="{EB437A3B-81C2-4DCC-A667-C821A983DFFE}" type="pres">
      <dgm:prSet presAssocID="{2DE9C4F7-7662-4204-8808-1A8C8B5DBC01}" presName="parentLin" presStyleCnt="0"/>
      <dgm:spPr/>
    </dgm:pt>
    <dgm:pt modelId="{1B9341C6-1066-42FA-9788-61FA085A2D54}" type="pres">
      <dgm:prSet presAssocID="{2DE9C4F7-7662-4204-8808-1A8C8B5DBC0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8410A09-3798-4C8F-A750-9579B020618C}" type="pres">
      <dgm:prSet presAssocID="{2DE9C4F7-7662-4204-8808-1A8C8B5DBC01}" presName="parentText" presStyleLbl="node1" presStyleIdx="2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99A07-EEE3-464B-BA74-6621AA0FCF5A}" type="pres">
      <dgm:prSet presAssocID="{2DE9C4F7-7662-4204-8808-1A8C8B5DBC01}" presName="negativeSpace" presStyleCnt="0"/>
      <dgm:spPr/>
    </dgm:pt>
    <dgm:pt modelId="{1C875D37-D171-4630-A338-4A6B8605F625}" type="pres">
      <dgm:prSet presAssocID="{2DE9C4F7-7662-4204-8808-1A8C8B5DBC01}" presName="childText" presStyleLbl="conFgAcc1" presStyleIdx="2" presStyleCnt="7">
        <dgm:presLayoutVars>
          <dgm:bulletEnabled val="1"/>
        </dgm:presLayoutVars>
      </dgm:prSet>
      <dgm:spPr/>
    </dgm:pt>
    <dgm:pt modelId="{B98CC065-9193-478C-B14B-6F9389339E0A}" type="pres">
      <dgm:prSet presAssocID="{F330E0F1-B7AB-4791-AFAF-61713A826D7E}" presName="spaceBetweenRectangles" presStyleCnt="0"/>
      <dgm:spPr/>
    </dgm:pt>
    <dgm:pt modelId="{3A671913-D405-4AE3-AAE1-330CC1816A2A}" type="pres">
      <dgm:prSet presAssocID="{9DB8F6FF-D519-4390-BAA1-E50845ED223C}" presName="parentLin" presStyleCnt="0"/>
      <dgm:spPr/>
    </dgm:pt>
    <dgm:pt modelId="{26F2376A-1745-4CD8-A891-84BD2746BC69}" type="pres">
      <dgm:prSet presAssocID="{9DB8F6FF-D519-4390-BAA1-E50845ED223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740FACAB-B837-41F9-92C1-AAFF0B21E3F3}" type="pres">
      <dgm:prSet presAssocID="{9DB8F6FF-D519-4390-BAA1-E50845ED223C}" presName="parentText" presStyleLbl="node1" presStyleIdx="3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3B3C6-BD3B-46A8-8344-997BEFB7627D}" type="pres">
      <dgm:prSet presAssocID="{9DB8F6FF-D519-4390-BAA1-E50845ED223C}" presName="negativeSpace" presStyleCnt="0"/>
      <dgm:spPr/>
    </dgm:pt>
    <dgm:pt modelId="{E405A0D2-84B5-44F7-8F7D-0419FCF3B733}" type="pres">
      <dgm:prSet presAssocID="{9DB8F6FF-D519-4390-BAA1-E50845ED223C}" presName="childText" presStyleLbl="conFgAcc1" presStyleIdx="3" presStyleCnt="7">
        <dgm:presLayoutVars>
          <dgm:bulletEnabled val="1"/>
        </dgm:presLayoutVars>
      </dgm:prSet>
      <dgm:spPr/>
    </dgm:pt>
    <dgm:pt modelId="{D0564AAC-6F7A-4EE7-A23A-6BEFF64F08E1}" type="pres">
      <dgm:prSet presAssocID="{BD1098DF-B941-4B4E-B21E-52434B7104DA}" presName="spaceBetweenRectangles" presStyleCnt="0"/>
      <dgm:spPr/>
    </dgm:pt>
    <dgm:pt modelId="{6C5C81BC-0C4D-49B9-ADC5-5CA5932F09EF}" type="pres">
      <dgm:prSet presAssocID="{8D964B51-3EA2-4176-9BC0-97C3B55D23C9}" presName="parentLin" presStyleCnt="0"/>
      <dgm:spPr/>
    </dgm:pt>
    <dgm:pt modelId="{BEFAEF79-BB1F-4467-BCB5-B23B1D8DF59B}" type="pres">
      <dgm:prSet presAssocID="{8D964B51-3EA2-4176-9BC0-97C3B55D23C9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EEA04369-BCE1-4A22-9F46-F555FCA39132}" type="pres">
      <dgm:prSet presAssocID="{8D964B51-3EA2-4176-9BC0-97C3B55D23C9}" presName="parentText" presStyleLbl="node1" presStyleIdx="4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9F931-260F-46BF-AF3A-538A222B97E8}" type="pres">
      <dgm:prSet presAssocID="{8D964B51-3EA2-4176-9BC0-97C3B55D23C9}" presName="negativeSpace" presStyleCnt="0"/>
      <dgm:spPr/>
    </dgm:pt>
    <dgm:pt modelId="{2FB5689B-7C2A-48AB-9900-E79AB4C46D49}" type="pres">
      <dgm:prSet presAssocID="{8D964B51-3EA2-4176-9BC0-97C3B55D23C9}" presName="childText" presStyleLbl="conFgAcc1" presStyleIdx="4" presStyleCnt="7">
        <dgm:presLayoutVars>
          <dgm:bulletEnabled val="1"/>
        </dgm:presLayoutVars>
      </dgm:prSet>
      <dgm:spPr/>
    </dgm:pt>
    <dgm:pt modelId="{0C29F0F2-C6EB-4495-9C9B-F4FFDBEEF76E}" type="pres">
      <dgm:prSet presAssocID="{25F6F8A0-B6A2-44EF-81BA-F1E99AD23ECC}" presName="spaceBetweenRectangles" presStyleCnt="0"/>
      <dgm:spPr/>
    </dgm:pt>
    <dgm:pt modelId="{834487A4-890F-4168-9B06-86A320683C86}" type="pres">
      <dgm:prSet presAssocID="{E7643657-38D0-4B67-B6C3-07A76A07E76C}" presName="parentLin" presStyleCnt="0"/>
      <dgm:spPr/>
    </dgm:pt>
    <dgm:pt modelId="{B02E6B5D-68E4-484A-9A24-C83093782E0B}" type="pres">
      <dgm:prSet presAssocID="{E7643657-38D0-4B67-B6C3-07A76A07E76C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E915A6D0-BA7B-428D-9279-6FD4A12A69B1}" type="pres">
      <dgm:prSet presAssocID="{E7643657-38D0-4B67-B6C3-07A76A07E76C}" presName="parentText" presStyleLbl="node1" presStyleIdx="5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FF0EF-0E8E-492D-865E-5FAAE7135E1D}" type="pres">
      <dgm:prSet presAssocID="{E7643657-38D0-4B67-B6C3-07A76A07E76C}" presName="negativeSpace" presStyleCnt="0"/>
      <dgm:spPr/>
    </dgm:pt>
    <dgm:pt modelId="{688C8A44-D165-446A-89F5-AF32D1972166}" type="pres">
      <dgm:prSet presAssocID="{E7643657-38D0-4B67-B6C3-07A76A07E76C}" presName="childText" presStyleLbl="conFgAcc1" presStyleIdx="5" presStyleCnt="7">
        <dgm:presLayoutVars>
          <dgm:bulletEnabled val="1"/>
        </dgm:presLayoutVars>
      </dgm:prSet>
      <dgm:spPr/>
    </dgm:pt>
    <dgm:pt modelId="{9C5624AD-5EDD-4F3C-8F6D-A6C82B75DB8E}" type="pres">
      <dgm:prSet presAssocID="{FA45665B-C848-4C6D-81F3-18959F60CDEB}" presName="spaceBetweenRectangles" presStyleCnt="0"/>
      <dgm:spPr/>
    </dgm:pt>
    <dgm:pt modelId="{8C46B5DF-8033-453F-8C60-7646A5763A6D}" type="pres">
      <dgm:prSet presAssocID="{BFEEF0CE-F691-4345-AF80-4791A45113AC}" presName="parentLin" presStyleCnt="0"/>
      <dgm:spPr/>
    </dgm:pt>
    <dgm:pt modelId="{9BA20FA1-480A-469A-BD1C-C58B884D962A}" type="pres">
      <dgm:prSet presAssocID="{BFEEF0CE-F691-4345-AF80-4791A45113AC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0A9D4337-0121-426D-AD1B-A838EF355919}" type="pres">
      <dgm:prSet presAssocID="{BFEEF0CE-F691-4345-AF80-4791A45113AC}" presName="parentText" presStyleLbl="node1" presStyleIdx="6" presStyleCnt="7" custScaleX="107380" custScaleY="2641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226EF-6A52-4CD7-A492-D2B53DE5E637}" type="pres">
      <dgm:prSet presAssocID="{BFEEF0CE-F691-4345-AF80-4791A45113AC}" presName="negativeSpace" presStyleCnt="0"/>
      <dgm:spPr/>
    </dgm:pt>
    <dgm:pt modelId="{9A6DAD1A-B0B1-4B7D-87DD-9FA7C6EC2D60}" type="pres">
      <dgm:prSet presAssocID="{BFEEF0CE-F691-4345-AF80-4791A45113A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525BA24-C6E4-4D06-9A2C-0BF051E19572}" type="presOf" srcId="{BFEEF0CE-F691-4345-AF80-4791A45113AC}" destId="{0A9D4337-0121-426D-AD1B-A838EF355919}" srcOrd="1" destOrd="0" presId="urn:microsoft.com/office/officeart/2005/8/layout/list1"/>
    <dgm:cxn modelId="{80F2AF16-4F15-4ED1-A2B3-8EBD938E7557}" type="presOf" srcId="{E7643657-38D0-4B67-B6C3-07A76A07E76C}" destId="{B02E6B5D-68E4-484A-9A24-C83093782E0B}" srcOrd="0" destOrd="0" presId="urn:microsoft.com/office/officeart/2005/8/layout/list1"/>
    <dgm:cxn modelId="{403493B8-0633-4DDB-B37C-EB4D221126D4}" srcId="{5321860B-7BA0-462B-A49F-4BB4F935F964}" destId="{8D964B51-3EA2-4176-9BC0-97C3B55D23C9}" srcOrd="4" destOrd="0" parTransId="{B4BC43B6-54A0-4DAE-ABBA-E81A3332EED8}" sibTransId="{25F6F8A0-B6A2-44EF-81BA-F1E99AD23ECC}"/>
    <dgm:cxn modelId="{7554E05E-7ABD-461F-AC78-DE78680C2238}" type="presOf" srcId="{BFEEF0CE-F691-4345-AF80-4791A45113AC}" destId="{9BA20FA1-480A-469A-BD1C-C58B884D962A}" srcOrd="0" destOrd="0" presId="urn:microsoft.com/office/officeart/2005/8/layout/list1"/>
    <dgm:cxn modelId="{7E082A1F-275B-4020-91F0-F8033E4CAF78}" type="presOf" srcId="{8D964B51-3EA2-4176-9BC0-97C3B55D23C9}" destId="{BEFAEF79-BB1F-4467-BCB5-B23B1D8DF59B}" srcOrd="0" destOrd="0" presId="urn:microsoft.com/office/officeart/2005/8/layout/list1"/>
    <dgm:cxn modelId="{B31AAA89-CA1D-4A45-A190-FEE7A694965F}" srcId="{5321860B-7BA0-462B-A49F-4BB4F935F964}" destId="{9DB8F6FF-D519-4390-BAA1-E50845ED223C}" srcOrd="3" destOrd="0" parTransId="{FF552FC4-996F-4B0B-96EE-633123B8FCC0}" sibTransId="{BD1098DF-B941-4B4E-B21E-52434B7104DA}"/>
    <dgm:cxn modelId="{FA4AAC3F-BD5B-45FC-B953-1190D266805C}" srcId="{5321860B-7BA0-462B-A49F-4BB4F935F964}" destId="{BFEEF0CE-F691-4345-AF80-4791A45113AC}" srcOrd="6" destOrd="0" parTransId="{6FFF754A-6B6F-4ABE-9EB9-C17E8AE7CC3E}" sibTransId="{0FD886BE-21FB-47D2-9C67-8DC1249B6A35}"/>
    <dgm:cxn modelId="{2A47E069-A333-4A59-A545-60F962EF3E42}" type="presOf" srcId="{7B255918-CF8D-496F-B16A-FFD34A941CCD}" destId="{0F66B346-331E-4A95-BC31-988D0CB0FA21}" srcOrd="0" destOrd="0" presId="urn:microsoft.com/office/officeart/2005/8/layout/list1"/>
    <dgm:cxn modelId="{C7D90914-5828-4E53-9B51-4F16E8AB2A70}" type="presOf" srcId="{5321860B-7BA0-462B-A49F-4BB4F935F964}" destId="{C1DDF7A0-D438-4FBC-818D-24C5AE194C6C}" srcOrd="0" destOrd="0" presId="urn:microsoft.com/office/officeart/2005/8/layout/list1"/>
    <dgm:cxn modelId="{23EC3391-8F99-4871-A8D5-175385B92E6C}" type="presOf" srcId="{8D964B51-3EA2-4176-9BC0-97C3B55D23C9}" destId="{EEA04369-BCE1-4A22-9F46-F555FCA39132}" srcOrd="1" destOrd="0" presId="urn:microsoft.com/office/officeart/2005/8/layout/list1"/>
    <dgm:cxn modelId="{165E9825-1FEC-4D17-83F8-1C27C5282C4F}" type="presOf" srcId="{E7643657-38D0-4B67-B6C3-07A76A07E76C}" destId="{E915A6D0-BA7B-428D-9279-6FD4A12A69B1}" srcOrd="1" destOrd="0" presId="urn:microsoft.com/office/officeart/2005/8/layout/list1"/>
    <dgm:cxn modelId="{DF104D94-47FE-4816-B132-F12D3DC2CB71}" srcId="{5321860B-7BA0-462B-A49F-4BB4F935F964}" destId="{2DE9C4F7-7662-4204-8808-1A8C8B5DBC01}" srcOrd="2" destOrd="0" parTransId="{5B7AAC6E-F788-42B7-BF05-AE2D8AB9EDB6}" sibTransId="{F330E0F1-B7AB-4791-AFAF-61713A826D7E}"/>
    <dgm:cxn modelId="{4F757BBA-D0A1-4092-8198-8FB412CAD1AF}" type="presOf" srcId="{7B255918-CF8D-496F-B16A-FFD34A941CCD}" destId="{36525E63-443D-44A5-980F-83FA5A9079F1}" srcOrd="1" destOrd="0" presId="urn:microsoft.com/office/officeart/2005/8/layout/list1"/>
    <dgm:cxn modelId="{96A348B8-DCE5-41A4-B8D2-884DEC179CC3}" srcId="{5321860B-7BA0-462B-A49F-4BB4F935F964}" destId="{E7643657-38D0-4B67-B6C3-07A76A07E76C}" srcOrd="5" destOrd="0" parTransId="{6211F330-7231-4072-A412-1B20A883E024}" sibTransId="{FA45665B-C848-4C6D-81F3-18959F60CDEB}"/>
    <dgm:cxn modelId="{7C12E118-E10A-4DFF-B662-AAB302CE5B01}" type="presOf" srcId="{73960E5E-CB45-493B-B85E-7E141F61356E}" destId="{723FFC96-1161-43FE-9C1D-06D6F200F174}" srcOrd="1" destOrd="0" presId="urn:microsoft.com/office/officeart/2005/8/layout/list1"/>
    <dgm:cxn modelId="{E634D8CA-E5AD-4E47-9B21-E744B878C0F6}" type="presOf" srcId="{9DB8F6FF-D519-4390-BAA1-E50845ED223C}" destId="{740FACAB-B837-41F9-92C1-AAFF0B21E3F3}" srcOrd="1" destOrd="0" presId="urn:microsoft.com/office/officeart/2005/8/layout/list1"/>
    <dgm:cxn modelId="{7B27BD56-BA54-4002-B991-AF5795E9F6F0}" type="presOf" srcId="{2DE9C4F7-7662-4204-8808-1A8C8B5DBC01}" destId="{68410A09-3798-4C8F-A750-9579B020618C}" srcOrd="1" destOrd="0" presId="urn:microsoft.com/office/officeart/2005/8/layout/list1"/>
    <dgm:cxn modelId="{FB30C2E8-B686-4889-B6A8-E9CA5083A427}" type="presOf" srcId="{9DB8F6FF-D519-4390-BAA1-E50845ED223C}" destId="{26F2376A-1745-4CD8-A891-84BD2746BC69}" srcOrd="0" destOrd="0" presId="urn:microsoft.com/office/officeart/2005/8/layout/list1"/>
    <dgm:cxn modelId="{C4C96509-B0D3-446E-9165-0ECB077E84D9}" srcId="{5321860B-7BA0-462B-A49F-4BB4F935F964}" destId="{73960E5E-CB45-493B-B85E-7E141F61356E}" srcOrd="0" destOrd="0" parTransId="{FE45D4A8-5AEF-42D1-9177-2F76973FB48E}" sibTransId="{B4F9A987-4105-4B5A-8496-3A1BFF8E1E20}"/>
    <dgm:cxn modelId="{97B39A7C-A8FF-4C65-8541-F178C607CEBD}" type="presOf" srcId="{73960E5E-CB45-493B-B85E-7E141F61356E}" destId="{0F1333C9-3E2A-443D-93D4-7D5F6599857E}" srcOrd="0" destOrd="0" presId="urn:microsoft.com/office/officeart/2005/8/layout/list1"/>
    <dgm:cxn modelId="{9F2F03A0-C0F7-4F05-8BBE-51E9DBC7966B}" srcId="{5321860B-7BA0-462B-A49F-4BB4F935F964}" destId="{7B255918-CF8D-496F-B16A-FFD34A941CCD}" srcOrd="1" destOrd="0" parTransId="{ED06E5DB-77F0-4D28-9945-BE23DC6FE0FB}" sibTransId="{5141C60A-D7BA-47C9-9EA7-B38589BAFA73}"/>
    <dgm:cxn modelId="{54E2FB7D-C0A6-484B-8784-AD1348169EB1}" type="presOf" srcId="{2DE9C4F7-7662-4204-8808-1A8C8B5DBC01}" destId="{1B9341C6-1066-42FA-9788-61FA085A2D54}" srcOrd="0" destOrd="0" presId="urn:microsoft.com/office/officeart/2005/8/layout/list1"/>
    <dgm:cxn modelId="{6492AEA8-85E7-4545-8886-B90B1A59E54D}" type="presParOf" srcId="{C1DDF7A0-D438-4FBC-818D-24C5AE194C6C}" destId="{C6AA8BD3-C633-4444-8A47-CD2AEAB53F72}" srcOrd="0" destOrd="0" presId="urn:microsoft.com/office/officeart/2005/8/layout/list1"/>
    <dgm:cxn modelId="{1D934BDB-3797-434B-9E8D-37DE008B1C5C}" type="presParOf" srcId="{C6AA8BD3-C633-4444-8A47-CD2AEAB53F72}" destId="{0F1333C9-3E2A-443D-93D4-7D5F6599857E}" srcOrd="0" destOrd="0" presId="urn:microsoft.com/office/officeart/2005/8/layout/list1"/>
    <dgm:cxn modelId="{42F2DBD7-4E58-44BD-AE0E-97662ED1D9FC}" type="presParOf" srcId="{C6AA8BD3-C633-4444-8A47-CD2AEAB53F72}" destId="{723FFC96-1161-43FE-9C1D-06D6F200F174}" srcOrd="1" destOrd="0" presId="urn:microsoft.com/office/officeart/2005/8/layout/list1"/>
    <dgm:cxn modelId="{232A3079-FF7A-4C65-A3AA-CB12763A8E3B}" type="presParOf" srcId="{C1DDF7A0-D438-4FBC-818D-24C5AE194C6C}" destId="{8947F76D-5969-454F-AA73-FCF5696BDCC9}" srcOrd="1" destOrd="0" presId="urn:microsoft.com/office/officeart/2005/8/layout/list1"/>
    <dgm:cxn modelId="{DE575C5F-C38C-4A2E-AEFC-68CB7512B1E4}" type="presParOf" srcId="{C1DDF7A0-D438-4FBC-818D-24C5AE194C6C}" destId="{1DD0876E-833D-4F3B-A357-F5635493BA9F}" srcOrd="2" destOrd="0" presId="urn:microsoft.com/office/officeart/2005/8/layout/list1"/>
    <dgm:cxn modelId="{9FA63C26-590C-4142-AE2B-1B5C845A11A2}" type="presParOf" srcId="{C1DDF7A0-D438-4FBC-818D-24C5AE194C6C}" destId="{D3D8C356-11E1-493F-B592-1E4CEF7E9E82}" srcOrd="3" destOrd="0" presId="urn:microsoft.com/office/officeart/2005/8/layout/list1"/>
    <dgm:cxn modelId="{E78ADA7D-3206-4D60-9D5F-CD7AA14EC612}" type="presParOf" srcId="{C1DDF7A0-D438-4FBC-818D-24C5AE194C6C}" destId="{EAD16E82-D334-4632-8658-93C26E123C84}" srcOrd="4" destOrd="0" presId="urn:microsoft.com/office/officeart/2005/8/layout/list1"/>
    <dgm:cxn modelId="{13C2C1A0-61EC-409A-8F9C-44536673260D}" type="presParOf" srcId="{EAD16E82-D334-4632-8658-93C26E123C84}" destId="{0F66B346-331E-4A95-BC31-988D0CB0FA21}" srcOrd="0" destOrd="0" presId="urn:microsoft.com/office/officeart/2005/8/layout/list1"/>
    <dgm:cxn modelId="{FC8A2D3E-5006-4EBE-AD49-5FF22ECEE713}" type="presParOf" srcId="{EAD16E82-D334-4632-8658-93C26E123C84}" destId="{36525E63-443D-44A5-980F-83FA5A9079F1}" srcOrd="1" destOrd="0" presId="urn:microsoft.com/office/officeart/2005/8/layout/list1"/>
    <dgm:cxn modelId="{451BBD59-6563-464E-B360-3B487905CD80}" type="presParOf" srcId="{C1DDF7A0-D438-4FBC-818D-24C5AE194C6C}" destId="{DD0F04A4-E8AA-4F02-BC70-CE180D89709A}" srcOrd="5" destOrd="0" presId="urn:microsoft.com/office/officeart/2005/8/layout/list1"/>
    <dgm:cxn modelId="{C2B6B70B-1E14-49AE-8665-BF0A40ECE852}" type="presParOf" srcId="{C1DDF7A0-D438-4FBC-818D-24C5AE194C6C}" destId="{0391C502-E0B5-4590-9861-6F2523583EB4}" srcOrd="6" destOrd="0" presId="urn:microsoft.com/office/officeart/2005/8/layout/list1"/>
    <dgm:cxn modelId="{C97C5CD2-CF9A-4F72-835E-EB045E41F4C3}" type="presParOf" srcId="{C1DDF7A0-D438-4FBC-818D-24C5AE194C6C}" destId="{7E8286F8-9812-4E45-8F92-6FD332FC3EA3}" srcOrd="7" destOrd="0" presId="urn:microsoft.com/office/officeart/2005/8/layout/list1"/>
    <dgm:cxn modelId="{EBDDCBBE-C607-4D27-B623-F7C6BC9A0BCB}" type="presParOf" srcId="{C1DDF7A0-D438-4FBC-818D-24C5AE194C6C}" destId="{EB437A3B-81C2-4DCC-A667-C821A983DFFE}" srcOrd="8" destOrd="0" presId="urn:microsoft.com/office/officeart/2005/8/layout/list1"/>
    <dgm:cxn modelId="{F1EA364D-B2EE-4ADB-8CD5-785D45D02A64}" type="presParOf" srcId="{EB437A3B-81C2-4DCC-A667-C821A983DFFE}" destId="{1B9341C6-1066-42FA-9788-61FA085A2D54}" srcOrd="0" destOrd="0" presId="urn:microsoft.com/office/officeart/2005/8/layout/list1"/>
    <dgm:cxn modelId="{41A11B12-28F4-4C2F-BFFF-31A61174D109}" type="presParOf" srcId="{EB437A3B-81C2-4DCC-A667-C821A983DFFE}" destId="{68410A09-3798-4C8F-A750-9579B020618C}" srcOrd="1" destOrd="0" presId="urn:microsoft.com/office/officeart/2005/8/layout/list1"/>
    <dgm:cxn modelId="{CF4923F9-640A-41F2-8810-01FE6D23B335}" type="presParOf" srcId="{C1DDF7A0-D438-4FBC-818D-24C5AE194C6C}" destId="{A4F99A07-EEE3-464B-BA74-6621AA0FCF5A}" srcOrd="9" destOrd="0" presId="urn:microsoft.com/office/officeart/2005/8/layout/list1"/>
    <dgm:cxn modelId="{EACDD0B0-C09E-44CC-92B9-BA4779A90E11}" type="presParOf" srcId="{C1DDF7A0-D438-4FBC-818D-24C5AE194C6C}" destId="{1C875D37-D171-4630-A338-4A6B8605F625}" srcOrd="10" destOrd="0" presId="urn:microsoft.com/office/officeart/2005/8/layout/list1"/>
    <dgm:cxn modelId="{DE32E79E-53E8-492E-B183-DF645CE84560}" type="presParOf" srcId="{C1DDF7A0-D438-4FBC-818D-24C5AE194C6C}" destId="{B98CC065-9193-478C-B14B-6F9389339E0A}" srcOrd="11" destOrd="0" presId="urn:microsoft.com/office/officeart/2005/8/layout/list1"/>
    <dgm:cxn modelId="{673445DF-6EF4-4F21-8274-ACDA954A70B9}" type="presParOf" srcId="{C1DDF7A0-D438-4FBC-818D-24C5AE194C6C}" destId="{3A671913-D405-4AE3-AAE1-330CC1816A2A}" srcOrd="12" destOrd="0" presId="urn:microsoft.com/office/officeart/2005/8/layout/list1"/>
    <dgm:cxn modelId="{B109059C-47FC-4117-BE2A-683C086CD4EB}" type="presParOf" srcId="{3A671913-D405-4AE3-AAE1-330CC1816A2A}" destId="{26F2376A-1745-4CD8-A891-84BD2746BC69}" srcOrd="0" destOrd="0" presId="urn:microsoft.com/office/officeart/2005/8/layout/list1"/>
    <dgm:cxn modelId="{87DED7AD-E73B-457B-953E-488CED6AA4BE}" type="presParOf" srcId="{3A671913-D405-4AE3-AAE1-330CC1816A2A}" destId="{740FACAB-B837-41F9-92C1-AAFF0B21E3F3}" srcOrd="1" destOrd="0" presId="urn:microsoft.com/office/officeart/2005/8/layout/list1"/>
    <dgm:cxn modelId="{290057A1-01EB-469B-BBA9-5E34F7A9B382}" type="presParOf" srcId="{C1DDF7A0-D438-4FBC-818D-24C5AE194C6C}" destId="{0FD3B3C6-BD3B-46A8-8344-997BEFB7627D}" srcOrd="13" destOrd="0" presId="urn:microsoft.com/office/officeart/2005/8/layout/list1"/>
    <dgm:cxn modelId="{9845D0A6-4C31-456A-93D3-1CA3325AFE76}" type="presParOf" srcId="{C1DDF7A0-D438-4FBC-818D-24C5AE194C6C}" destId="{E405A0D2-84B5-44F7-8F7D-0419FCF3B733}" srcOrd="14" destOrd="0" presId="urn:microsoft.com/office/officeart/2005/8/layout/list1"/>
    <dgm:cxn modelId="{D937FAE4-D773-4FE4-9AE0-7692084B1E6A}" type="presParOf" srcId="{C1DDF7A0-D438-4FBC-818D-24C5AE194C6C}" destId="{D0564AAC-6F7A-4EE7-A23A-6BEFF64F08E1}" srcOrd="15" destOrd="0" presId="urn:microsoft.com/office/officeart/2005/8/layout/list1"/>
    <dgm:cxn modelId="{04F656B3-B60D-4FD5-9DB1-A73B81194215}" type="presParOf" srcId="{C1DDF7A0-D438-4FBC-818D-24C5AE194C6C}" destId="{6C5C81BC-0C4D-49B9-ADC5-5CA5932F09EF}" srcOrd="16" destOrd="0" presId="urn:microsoft.com/office/officeart/2005/8/layout/list1"/>
    <dgm:cxn modelId="{7AD5040E-D3E1-4FE4-AC79-6165B4456918}" type="presParOf" srcId="{6C5C81BC-0C4D-49B9-ADC5-5CA5932F09EF}" destId="{BEFAEF79-BB1F-4467-BCB5-B23B1D8DF59B}" srcOrd="0" destOrd="0" presId="urn:microsoft.com/office/officeart/2005/8/layout/list1"/>
    <dgm:cxn modelId="{AD1AFF1B-5C0D-4607-B7E6-DB28D2724A56}" type="presParOf" srcId="{6C5C81BC-0C4D-49B9-ADC5-5CA5932F09EF}" destId="{EEA04369-BCE1-4A22-9F46-F555FCA39132}" srcOrd="1" destOrd="0" presId="urn:microsoft.com/office/officeart/2005/8/layout/list1"/>
    <dgm:cxn modelId="{76843E3B-43A8-4CCC-A3E5-F2201589F8C0}" type="presParOf" srcId="{C1DDF7A0-D438-4FBC-818D-24C5AE194C6C}" destId="{A2A9F931-260F-46BF-AF3A-538A222B97E8}" srcOrd="17" destOrd="0" presId="urn:microsoft.com/office/officeart/2005/8/layout/list1"/>
    <dgm:cxn modelId="{2ECFDFC2-A619-4442-80BC-77DF55DC0735}" type="presParOf" srcId="{C1DDF7A0-D438-4FBC-818D-24C5AE194C6C}" destId="{2FB5689B-7C2A-48AB-9900-E79AB4C46D49}" srcOrd="18" destOrd="0" presId="urn:microsoft.com/office/officeart/2005/8/layout/list1"/>
    <dgm:cxn modelId="{A8B9C2F4-B4EE-49A1-A9F3-CF4F590C7FA2}" type="presParOf" srcId="{C1DDF7A0-D438-4FBC-818D-24C5AE194C6C}" destId="{0C29F0F2-C6EB-4495-9C9B-F4FFDBEEF76E}" srcOrd="19" destOrd="0" presId="urn:microsoft.com/office/officeart/2005/8/layout/list1"/>
    <dgm:cxn modelId="{B08792FB-BE0B-4DED-B49B-29D774E4B5F0}" type="presParOf" srcId="{C1DDF7A0-D438-4FBC-818D-24C5AE194C6C}" destId="{834487A4-890F-4168-9B06-86A320683C86}" srcOrd="20" destOrd="0" presId="urn:microsoft.com/office/officeart/2005/8/layout/list1"/>
    <dgm:cxn modelId="{EB51ABAC-020D-470B-B36F-92D59A0CB40C}" type="presParOf" srcId="{834487A4-890F-4168-9B06-86A320683C86}" destId="{B02E6B5D-68E4-484A-9A24-C83093782E0B}" srcOrd="0" destOrd="0" presId="urn:microsoft.com/office/officeart/2005/8/layout/list1"/>
    <dgm:cxn modelId="{EC5238F0-592A-4CD3-B9FD-ED992870B073}" type="presParOf" srcId="{834487A4-890F-4168-9B06-86A320683C86}" destId="{E915A6D0-BA7B-428D-9279-6FD4A12A69B1}" srcOrd="1" destOrd="0" presId="urn:microsoft.com/office/officeart/2005/8/layout/list1"/>
    <dgm:cxn modelId="{EA1E9C4E-EAD9-4863-B0C1-F5B69C950614}" type="presParOf" srcId="{C1DDF7A0-D438-4FBC-818D-24C5AE194C6C}" destId="{DE8FF0EF-0E8E-492D-865E-5FAAE7135E1D}" srcOrd="21" destOrd="0" presId="urn:microsoft.com/office/officeart/2005/8/layout/list1"/>
    <dgm:cxn modelId="{E7C020E8-D042-4444-9EDD-58A7F4CE5170}" type="presParOf" srcId="{C1DDF7A0-D438-4FBC-818D-24C5AE194C6C}" destId="{688C8A44-D165-446A-89F5-AF32D1972166}" srcOrd="22" destOrd="0" presId="urn:microsoft.com/office/officeart/2005/8/layout/list1"/>
    <dgm:cxn modelId="{118C5EB7-E39D-451E-96D3-49204BC8C8B5}" type="presParOf" srcId="{C1DDF7A0-D438-4FBC-818D-24C5AE194C6C}" destId="{9C5624AD-5EDD-4F3C-8F6D-A6C82B75DB8E}" srcOrd="23" destOrd="0" presId="urn:microsoft.com/office/officeart/2005/8/layout/list1"/>
    <dgm:cxn modelId="{0B73B348-06E8-48D5-A768-36CFC9EED63B}" type="presParOf" srcId="{C1DDF7A0-D438-4FBC-818D-24C5AE194C6C}" destId="{8C46B5DF-8033-453F-8C60-7646A5763A6D}" srcOrd="24" destOrd="0" presId="urn:microsoft.com/office/officeart/2005/8/layout/list1"/>
    <dgm:cxn modelId="{AE079AF9-9783-4BC2-8E3B-03A706E25A18}" type="presParOf" srcId="{8C46B5DF-8033-453F-8C60-7646A5763A6D}" destId="{9BA20FA1-480A-469A-BD1C-C58B884D962A}" srcOrd="0" destOrd="0" presId="urn:microsoft.com/office/officeart/2005/8/layout/list1"/>
    <dgm:cxn modelId="{948F75B4-A7D8-45E6-B2D0-05069DFEEA1F}" type="presParOf" srcId="{8C46B5DF-8033-453F-8C60-7646A5763A6D}" destId="{0A9D4337-0121-426D-AD1B-A838EF355919}" srcOrd="1" destOrd="0" presId="urn:microsoft.com/office/officeart/2005/8/layout/list1"/>
    <dgm:cxn modelId="{909E79C3-A8B6-4AFE-AC4A-2E69C7B200F6}" type="presParOf" srcId="{C1DDF7A0-D438-4FBC-818D-24C5AE194C6C}" destId="{129226EF-6A52-4CD7-A492-D2B53DE5E637}" srcOrd="25" destOrd="0" presId="urn:microsoft.com/office/officeart/2005/8/layout/list1"/>
    <dgm:cxn modelId="{E57B266D-63C9-42F7-B480-B307586F32CA}" type="presParOf" srcId="{C1DDF7A0-D438-4FBC-818D-24C5AE194C6C}" destId="{9A6DAD1A-B0B1-4B7D-87DD-9FA7C6EC2D6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0F343-FEFB-4528-9A95-CBB5A5DF5D9D}">
      <dsp:nvSpPr>
        <dsp:cNvPr id="0" name=""/>
        <dsp:cNvSpPr/>
      </dsp:nvSpPr>
      <dsp:spPr>
        <a:xfrm rot="5400000">
          <a:off x="-299891" y="299967"/>
          <a:ext cx="1999276" cy="13994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микроуроень</a:t>
          </a:r>
          <a:endParaRPr lang="ru-RU" sz="1600" kern="1200" dirty="0"/>
        </a:p>
      </dsp:txBody>
      <dsp:txXfrm rot="-5400000">
        <a:off x="1" y="699823"/>
        <a:ext cx="1399493" cy="599783"/>
      </dsp:txXfrm>
    </dsp:sp>
    <dsp:sp modelId="{7BEC19F2-CC1D-4ABD-B58B-B1C9E24B20C7}">
      <dsp:nvSpPr>
        <dsp:cNvPr id="0" name=""/>
        <dsp:cNvSpPr/>
      </dsp:nvSpPr>
      <dsp:spPr>
        <a:xfrm rot="5400000">
          <a:off x="4406465" y="-3006896"/>
          <a:ext cx="1299529" cy="7313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изучение развития и использования трудового и творческого потенциала работников, повышения эффективности и доходности труда, уровня его оплаты на основе применения рациональных форм организации и стимулирования персонала</a:t>
          </a:r>
          <a:endParaRPr lang="ru-RU" sz="1500" kern="1200" dirty="0"/>
        </a:p>
      </dsp:txBody>
      <dsp:txXfrm rot="-5400000">
        <a:off x="1399493" y="63514"/>
        <a:ext cx="7250036" cy="1172653"/>
      </dsp:txXfrm>
    </dsp:sp>
    <dsp:sp modelId="{916F0AA7-57B0-43AC-85EE-CA2EDF94D0E2}">
      <dsp:nvSpPr>
        <dsp:cNvPr id="0" name=""/>
        <dsp:cNvSpPr/>
      </dsp:nvSpPr>
      <dsp:spPr>
        <a:xfrm rot="5400000">
          <a:off x="-299891" y="2108565"/>
          <a:ext cx="1999276" cy="13994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мезоуровень</a:t>
          </a:r>
          <a:endParaRPr lang="ru-RU" sz="1600" kern="1200" dirty="0"/>
        </a:p>
      </dsp:txBody>
      <dsp:txXfrm rot="-5400000">
        <a:off x="1" y="2508421"/>
        <a:ext cx="1399493" cy="599783"/>
      </dsp:txXfrm>
    </dsp:sp>
    <dsp:sp modelId="{05F0E672-0773-478B-867A-F35CD00D1478}">
      <dsp:nvSpPr>
        <dsp:cNvPr id="0" name=""/>
        <dsp:cNvSpPr/>
      </dsp:nvSpPr>
      <dsp:spPr>
        <a:xfrm rot="5400000">
          <a:off x="4406465" y="-1198298"/>
          <a:ext cx="1299529" cy="7313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исследование и решение проблем занятости, рынков труда, социальной защиты работников на территориальном уровне, формирования эффективной системы управления социально-трудовыми отношениями в конкретном регионе</a:t>
          </a:r>
          <a:endParaRPr lang="ru-RU" sz="1500" kern="1200" dirty="0"/>
        </a:p>
      </dsp:txBody>
      <dsp:txXfrm rot="-5400000">
        <a:off x="1399493" y="1872112"/>
        <a:ext cx="7250036" cy="1172653"/>
      </dsp:txXfrm>
    </dsp:sp>
    <dsp:sp modelId="{97B35462-3189-46F9-B9D5-5525B09CEE3C}">
      <dsp:nvSpPr>
        <dsp:cNvPr id="0" name=""/>
        <dsp:cNvSpPr/>
      </dsp:nvSpPr>
      <dsp:spPr>
        <a:xfrm rot="5400000">
          <a:off x="-299891" y="3917162"/>
          <a:ext cx="1999276" cy="13994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макроуровень</a:t>
          </a:r>
          <a:endParaRPr lang="ru-RU" sz="1600" kern="1200" dirty="0"/>
        </a:p>
      </dsp:txBody>
      <dsp:txXfrm rot="-5400000">
        <a:off x="1" y="4317018"/>
        <a:ext cx="1399493" cy="599783"/>
      </dsp:txXfrm>
    </dsp:sp>
    <dsp:sp modelId="{CC20C8EE-3A64-4155-985C-ACC7404AE042}">
      <dsp:nvSpPr>
        <dsp:cNvPr id="0" name=""/>
        <dsp:cNvSpPr/>
      </dsp:nvSpPr>
      <dsp:spPr>
        <a:xfrm rot="5400000">
          <a:off x="4406465" y="610299"/>
          <a:ext cx="1299529" cy="7313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выработка стратегии развития социально- трудовой сферы, прогнозирование социально-трудовых показателей развития национальной экономики, формирование и развитие эффективного экономико-правового механизма регулирования трудовых отношений в обществе в интересах  повышения эффективности, национальной экономики для целей жизнеобеспечения человека и общества в целом</a:t>
          </a:r>
          <a:endParaRPr lang="ru-RU" sz="1500" kern="1200" dirty="0"/>
        </a:p>
      </dsp:txBody>
      <dsp:txXfrm rot="-5400000">
        <a:off x="1399493" y="3680709"/>
        <a:ext cx="7250036" cy="1172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B919A-2A0E-4423-BC19-2BBA2E3495E0}">
      <dsp:nvSpPr>
        <dsp:cNvPr id="0" name=""/>
        <dsp:cNvSpPr/>
      </dsp:nvSpPr>
      <dsp:spPr>
        <a:xfrm>
          <a:off x="576045" y="0"/>
          <a:ext cx="5544616" cy="554461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8CDB9-B0AC-43BE-B8EB-F301DD50CDD9}">
      <dsp:nvSpPr>
        <dsp:cNvPr id="0" name=""/>
        <dsp:cNvSpPr/>
      </dsp:nvSpPr>
      <dsp:spPr>
        <a:xfrm>
          <a:off x="3117051" y="504056"/>
          <a:ext cx="4423117" cy="838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Изучение сущности и механизмов экономических процессов в сфере труда в контексте жизнедеятельности человека и общества</a:t>
          </a:r>
          <a:endParaRPr lang="ru-RU" sz="1400" kern="1200" dirty="0"/>
        </a:p>
      </dsp:txBody>
      <dsp:txXfrm>
        <a:off x="3157988" y="544993"/>
        <a:ext cx="4341243" cy="756727"/>
      </dsp:txXfrm>
    </dsp:sp>
    <dsp:sp modelId="{14AE50A0-7C24-48A0-B1F9-5C5020323C18}">
      <dsp:nvSpPr>
        <dsp:cNvPr id="0" name=""/>
        <dsp:cNvSpPr/>
      </dsp:nvSpPr>
      <dsp:spPr>
        <a:xfrm>
          <a:off x="3117051" y="1512168"/>
          <a:ext cx="4423117" cy="838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Изучение факторов и резервов эффективной занятости, формирования и рационального использования трудового потенциала, повышения эффективности и производительности труда</a:t>
          </a:r>
          <a:endParaRPr lang="ru-RU" sz="1400" kern="1200" dirty="0"/>
        </a:p>
      </dsp:txBody>
      <dsp:txXfrm>
        <a:off x="3157988" y="1553105"/>
        <a:ext cx="4341243" cy="756727"/>
      </dsp:txXfrm>
    </dsp:sp>
    <dsp:sp modelId="{4263AFC1-2474-4BEB-8AEB-1C585C4D069A}">
      <dsp:nvSpPr>
        <dsp:cNvPr id="0" name=""/>
        <dsp:cNvSpPr/>
      </dsp:nvSpPr>
      <dsp:spPr>
        <a:xfrm>
          <a:off x="3168354" y="2448271"/>
          <a:ext cx="4381707" cy="976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Выявление взаимосвязей социально-трудовых отношений с экономическими отношениями и процессами, наблюдающимися в национальной экономике рыночного типа, ориентированной на социальное развитие</a:t>
          </a:r>
          <a:endParaRPr lang="ru-RU" sz="1400" kern="1200" dirty="0"/>
        </a:p>
      </dsp:txBody>
      <dsp:txXfrm>
        <a:off x="3216014" y="2495931"/>
        <a:ext cx="4286387" cy="881003"/>
      </dsp:txXfrm>
    </dsp:sp>
    <dsp:sp modelId="{F2B11F21-E46C-4B29-9D8E-7EB653054229}">
      <dsp:nvSpPr>
        <dsp:cNvPr id="0" name=""/>
        <dsp:cNvSpPr/>
      </dsp:nvSpPr>
      <dsp:spPr>
        <a:xfrm>
          <a:off x="3117051" y="3528391"/>
          <a:ext cx="4423117" cy="838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Выявление взаимосвязей рынка труда с рынками сырья, капитала, фондовыми рынками</a:t>
          </a:r>
          <a:endParaRPr lang="ru-RU" sz="1400" kern="1200" dirty="0"/>
        </a:p>
      </dsp:txBody>
      <dsp:txXfrm>
        <a:off x="3157988" y="3569328"/>
        <a:ext cx="4341243" cy="756727"/>
      </dsp:txXfrm>
    </dsp:sp>
    <dsp:sp modelId="{7A96AF45-C3C5-42C8-A00F-AF4DFF8DAF97}">
      <dsp:nvSpPr>
        <dsp:cNvPr id="0" name=""/>
        <dsp:cNvSpPr/>
      </dsp:nvSpPr>
      <dsp:spPr>
        <a:xfrm>
          <a:off x="3117051" y="4536504"/>
          <a:ext cx="4423117" cy="838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Исследование изменения стоимости рабочей силы, формирования  трудовых затрат на всех стадиях воспроизводственного цикла</a:t>
          </a:r>
          <a:endParaRPr lang="ru-RU" sz="1400" kern="1200" dirty="0"/>
        </a:p>
      </dsp:txBody>
      <dsp:txXfrm>
        <a:off x="3157988" y="4577441"/>
        <a:ext cx="4341243" cy="756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0876E-833D-4F3B-A357-F5635493BA9F}">
      <dsp:nvSpPr>
        <dsp:cNvPr id="0" name=""/>
        <dsp:cNvSpPr/>
      </dsp:nvSpPr>
      <dsp:spPr>
        <a:xfrm>
          <a:off x="0" y="589095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3FFC96-1161-43FE-9C1D-06D6F200F174}">
      <dsp:nvSpPr>
        <dsp:cNvPr id="0" name=""/>
        <dsp:cNvSpPr/>
      </dsp:nvSpPr>
      <dsp:spPr>
        <a:xfrm>
          <a:off x="418163" y="83397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Изучение начинается с фундаментальных положений теории о сущности труда и трансформации социально-трудовых отношений в России</a:t>
          </a:r>
          <a:endParaRPr lang="ru-RU" sz="1500" kern="1200" dirty="0"/>
        </a:p>
      </dsp:txBody>
      <dsp:txXfrm>
        <a:off x="448613" y="113847"/>
        <a:ext cx="6225437" cy="562878"/>
      </dsp:txXfrm>
    </dsp:sp>
    <dsp:sp modelId="{0391C502-E0B5-4590-9861-6F2523583EB4}">
      <dsp:nvSpPr>
        <dsp:cNvPr id="0" name=""/>
        <dsp:cNvSpPr/>
      </dsp:nvSpPr>
      <dsp:spPr>
        <a:xfrm>
          <a:off x="0" y="1339594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25E63-443D-44A5-980F-83FA5A9079F1}">
      <dsp:nvSpPr>
        <dsp:cNvPr id="0" name=""/>
        <dsp:cNvSpPr/>
      </dsp:nvSpPr>
      <dsp:spPr>
        <a:xfrm>
          <a:off x="418163" y="833895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Уточняются социально-экономические характеристики и сущность основных понятий</a:t>
          </a:r>
          <a:endParaRPr lang="ru-RU" sz="1500" kern="1200" dirty="0"/>
        </a:p>
      </dsp:txBody>
      <dsp:txXfrm>
        <a:off x="448613" y="864345"/>
        <a:ext cx="6225437" cy="562878"/>
      </dsp:txXfrm>
    </dsp:sp>
    <dsp:sp modelId="{1C875D37-D171-4630-A338-4A6B8605F625}">
      <dsp:nvSpPr>
        <dsp:cNvPr id="0" name=""/>
        <dsp:cNvSpPr/>
      </dsp:nvSpPr>
      <dsp:spPr>
        <a:xfrm>
          <a:off x="0" y="2090093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410A09-3798-4C8F-A750-9579B020618C}">
      <dsp:nvSpPr>
        <dsp:cNvPr id="0" name=""/>
        <dsp:cNvSpPr/>
      </dsp:nvSpPr>
      <dsp:spPr>
        <a:xfrm>
          <a:off x="418163" y="1584394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Рассматриваются важнейшие методологические положения в основных областях</a:t>
          </a:r>
          <a:endParaRPr lang="ru-RU" sz="1500" kern="1200" dirty="0"/>
        </a:p>
      </dsp:txBody>
      <dsp:txXfrm>
        <a:off x="448613" y="1614844"/>
        <a:ext cx="6225437" cy="562878"/>
      </dsp:txXfrm>
    </dsp:sp>
    <dsp:sp modelId="{E405A0D2-84B5-44F7-8F7D-0419FCF3B733}">
      <dsp:nvSpPr>
        <dsp:cNvPr id="0" name=""/>
        <dsp:cNvSpPr/>
      </dsp:nvSpPr>
      <dsp:spPr>
        <a:xfrm>
          <a:off x="0" y="2840592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FACAB-B837-41F9-92C1-AAFF0B21E3F3}">
      <dsp:nvSpPr>
        <dsp:cNvPr id="0" name=""/>
        <dsp:cNvSpPr/>
      </dsp:nvSpPr>
      <dsp:spPr>
        <a:xfrm>
          <a:off x="418163" y="2334893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Обращается внимание на необходимый учет закономерностей во взаимосвязях экономических и социальных процессов</a:t>
          </a:r>
          <a:endParaRPr lang="ru-RU" sz="1500" kern="1200" dirty="0"/>
        </a:p>
      </dsp:txBody>
      <dsp:txXfrm>
        <a:off x="448613" y="2365343"/>
        <a:ext cx="6225437" cy="562878"/>
      </dsp:txXfrm>
    </dsp:sp>
    <dsp:sp modelId="{2FB5689B-7C2A-48AB-9900-E79AB4C46D49}">
      <dsp:nvSpPr>
        <dsp:cNvPr id="0" name=""/>
        <dsp:cNvSpPr/>
      </dsp:nvSpPr>
      <dsp:spPr>
        <a:xfrm>
          <a:off x="0" y="3591091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04369-BCE1-4A22-9F46-F555FCA39132}">
      <dsp:nvSpPr>
        <dsp:cNvPr id="0" name=""/>
        <dsp:cNvSpPr/>
      </dsp:nvSpPr>
      <dsp:spPr>
        <a:xfrm>
          <a:off x="418163" y="3085392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Изучаются проблемы организации, нормирования и условий труда</a:t>
          </a:r>
          <a:endParaRPr lang="ru-RU" sz="1500" kern="1200" dirty="0"/>
        </a:p>
      </dsp:txBody>
      <dsp:txXfrm>
        <a:off x="448613" y="3115842"/>
        <a:ext cx="6225437" cy="562878"/>
      </dsp:txXfrm>
    </dsp:sp>
    <dsp:sp modelId="{688C8A44-D165-446A-89F5-AF32D1972166}">
      <dsp:nvSpPr>
        <dsp:cNvPr id="0" name=""/>
        <dsp:cNvSpPr/>
      </dsp:nvSpPr>
      <dsp:spPr>
        <a:xfrm>
          <a:off x="0" y="4341590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5A6D0-BA7B-428D-9279-6FD4A12A69B1}">
      <dsp:nvSpPr>
        <dsp:cNvPr id="0" name=""/>
        <dsp:cNvSpPr/>
      </dsp:nvSpPr>
      <dsp:spPr>
        <a:xfrm>
          <a:off x="418163" y="3835891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Последовательно рассматриваются социально-технические аспекты</a:t>
          </a:r>
          <a:endParaRPr lang="ru-RU" sz="1500" kern="1200" dirty="0"/>
        </a:p>
      </dsp:txBody>
      <dsp:txXfrm>
        <a:off x="448613" y="3866341"/>
        <a:ext cx="6225437" cy="562878"/>
      </dsp:txXfrm>
    </dsp:sp>
    <dsp:sp modelId="{9A6DAD1A-B0B1-4B7D-87DD-9FA7C6EC2D60}">
      <dsp:nvSpPr>
        <dsp:cNvPr id="0" name=""/>
        <dsp:cNvSpPr/>
      </dsp:nvSpPr>
      <dsp:spPr>
        <a:xfrm>
          <a:off x="0" y="5092088"/>
          <a:ext cx="8363272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9D4337-0121-426D-AD1B-A838EF355919}">
      <dsp:nvSpPr>
        <dsp:cNvPr id="0" name=""/>
        <dsp:cNvSpPr/>
      </dsp:nvSpPr>
      <dsp:spPr>
        <a:xfrm>
          <a:off x="418163" y="4586390"/>
          <a:ext cx="6286337" cy="623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278" tIns="0" rIns="22127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Завершается изложение изучением вопросов, связанных с управлением и регулированием труда в системе рыночных отношений</a:t>
          </a:r>
          <a:endParaRPr lang="ru-RU" sz="1500" kern="1200" dirty="0"/>
        </a:p>
      </dsp:txBody>
      <dsp:txXfrm>
        <a:off x="448613" y="4616840"/>
        <a:ext cx="6225437" cy="562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9ACBEF-C524-4A07-89C5-07F0DFABA7C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7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1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90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E093B-C34E-4E5D-814F-646236BDAC2C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7096-618D-4D5E-BF30-138D4EAD6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01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94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4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3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93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1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53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C3A3A2-5ADF-4C52-A809-7434BC6331BC}" type="datetimeFigureOut">
              <a:rPr lang="ru-RU" smtClean="0">
                <a:solidFill>
                  <a:srgbClr val="438086"/>
                </a:solidFill>
              </a:rPr>
              <a:pPr/>
              <a:t>13.01.2016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9ACBEF-C524-4A07-89C5-07F0DFABA7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74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14291"/>
            <a:ext cx="7772400" cy="350046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ПРЕДМЕТ И ОСНОВЫ МЕТОДОЛОГИИ СОВРЕМЕННОЙ ЭКОНОМИКИ ТРУДА.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750727" y="535761"/>
            <a:ext cx="2571768" cy="3357586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Объектом изучения экономики труда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является труд,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nformationworkersworkplac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292" b="7292"/>
          <a:stretch>
            <a:fillRect/>
          </a:stretch>
        </p:blipFill>
        <p:spPr>
          <a:xfrm>
            <a:off x="357188" y="714374"/>
            <a:ext cx="4786316" cy="3214691"/>
          </a:xfrm>
        </p:spPr>
      </p:pic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428596" y="4286256"/>
            <a:ext cx="8072494" cy="215929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 есть целесообразная деятельность людей, направленная на создание материальных благ и оказание услуг.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803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1341900" y="-109652"/>
            <a:ext cx="2571768" cy="4896544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Предмет изучения экономики труда – социально-трудовые отношения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323528" y="4286256"/>
            <a:ext cx="8177562" cy="2311096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Предметом изучения ЭТ являются не только чисто трудовые экономические, но и социально-экономические отношения возникающие в обществе, регионах, на конкретных предприятиях по поводу использования труда.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esktop\2.jpg"/>
          <p:cNvPicPr>
            <a:picLocks noChangeAspect="1" noChangeArrowheads="1"/>
          </p:cNvPicPr>
          <p:nvPr/>
        </p:nvPicPr>
        <p:blipFill>
          <a:blip r:embed="rId2" cstate="print"/>
          <a:srcRect l="5800" r="7205"/>
          <a:stretch>
            <a:fillRect/>
          </a:stretch>
        </p:blipFill>
        <p:spPr bwMode="auto">
          <a:xfrm>
            <a:off x="4572000" y="1196752"/>
            <a:ext cx="4320480" cy="2284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183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868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Предмет ЭТ на различных уровнях хозяйствования: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1124744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6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Взаимосвязь экономики труда с другими науками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Экономические науки </a:t>
            </a:r>
          </a:p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(трудовая теория)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Психология труда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571612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Трудовое право и другие правовые науки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29454" y="1571612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Социология (социальная теория),</a:t>
            </a:r>
          </a:p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Социология труда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Физиология труда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ЭКОНОМИКА ТРУДА</a:t>
            </a:r>
          </a:p>
        </p:txBody>
      </p:sp>
      <p:cxnSp>
        <p:nvCxnSpPr>
          <p:cNvPr id="11" name="Прямая со стрелкой 10"/>
          <p:cNvCxnSpPr>
            <a:stCxn id="6" idx="2"/>
            <a:endCxn id="9" idx="0"/>
          </p:cNvCxnSpPr>
          <p:nvPr/>
        </p:nvCxnSpPr>
        <p:spPr>
          <a:xfrm rot="5400000">
            <a:off x="4429124" y="2786058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643570" y="2214554"/>
            <a:ext cx="1285884" cy="10001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43570" y="3357562"/>
            <a:ext cx="1285884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</p:cNvCxnSpPr>
          <p:nvPr/>
        </p:nvCxnSpPr>
        <p:spPr>
          <a:xfrm>
            <a:off x="2285984" y="2107397"/>
            <a:ext cx="1357322" cy="1107289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285984" y="3429000"/>
            <a:ext cx="1357322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 rot="5400000">
            <a:off x="4429124" y="3857628"/>
            <a:ext cx="42862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282" y="4071942"/>
            <a:ext cx="871543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14282" y="5643578"/>
            <a:ext cx="135732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Педагогика труда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0034" y="4500570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Теория менеджмента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929058" y="5643578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Экономико-математические науки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4500570"/>
            <a:ext cx="128588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Этика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429520" y="5643578"/>
            <a:ext cx="150019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Другие науки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643834" y="4500570"/>
            <a:ext cx="128588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Статистика труда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643570" y="5643578"/>
            <a:ext cx="150019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Технология и организация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929322" y="4500570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Демография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00232" y="5643578"/>
            <a:ext cx="157163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Медицинские науки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4500570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Эргономика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>
            <a:off x="1143770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86910" y="4857760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4715670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6358744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8073256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2858282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1429522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-427866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6715934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5001422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7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3303151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494" b="2494"/>
          <a:stretch>
            <a:fillRect/>
          </a:stretch>
        </p:blipFill>
        <p:spPr>
          <a:xfrm>
            <a:off x="395537" y="611688"/>
            <a:ext cx="3464842" cy="3681407"/>
          </a:xfrm>
        </p:spPr>
      </p:pic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4355976" y="928670"/>
            <a:ext cx="4645180" cy="54526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Целью ЭТ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является исследование научных основ, теоретических, методологических положений и практического опыта в области управления человеческими ресурсами - формирования и рационального использования трудового потенциала каждого человека и общества в целом при создании новых социально-трудовых отношений в условиях рыночной экономики.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Елена\Desktop\WeahjSEXhF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56992"/>
            <a:ext cx="3432368" cy="3281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751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83568" y="1124744"/>
          <a:ext cx="79208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430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inanc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70361"/>
            <a:ext cx="9144000" cy="6587639"/>
          </a:xfrm>
        </p:spPr>
      </p:pic>
    </p:spTree>
    <p:extLst>
      <p:ext uri="{BB962C8B-B14F-4D97-AF65-F5344CB8AC3E}">
        <p14:creationId xmlns:p14="http://schemas.microsoft.com/office/powerpoint/2010/main" val="33854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363272" cy="5377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32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ПРЕДМЕТ И ОСНОВЫ МЕТОДОЛОГИИ СОВРЕМЕННОЙ ЭКОНОМИКИ ТРУДА. </vt:lpstr>
      <vt:lpstr>Объектом изучения экономики труда   является труд, </vt:lpstr>
      <vt:lpstr>Предмет изучения экономики труда – социально-трудовые отношения </vt:lpstr>
      <vt:lpstr>Предмет ЭТ на различных уровнях хозяйствования:</vt:lpstr>
      <vt:lpstr>Взаимосвязь экономики труда с другими науками</vt:lpstr>
      <vt:lpstr>Презентация PowerPoint</vt:lpstr>
      <vt:lpstr>Задачи дисциплины ЭТ:</vt:lpstr>
      <vt:lpstr>Презентация PowerPoint</vt:lpstr>
      <vt:lpstr>Логика изучения основ ЭТ: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И ОСНОВЫ МЕТОДОЛОГИИ СОВРЕМЕННОЙ ЭКОНОМИКИ ТРУДА.</dc:title>
  <dc:creator>user</dc:creator>
  <cp:lastModifiedBy>user</cp:lastModifiedBy>
  <cp:revision>2</cp:revision>
  <dcterms:created xsi:type="dcterms:W3CDTF">2015-02-19T17:55:16Z</dcterms:created>
  <dcterms:modified xsi:type="dcterms:W3CDTF">2016-01-13T08:58:37Z</dcterms:modified>
</cp:coreProperties>
</file>